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54" r:id="rId25"/>
    <p:sldMasterId id="2147483766" r:id="rId26"/>
    <p:sldMasterId id="2147483978" r:id="rId27"/>
  </p:sldMasterIdLst>
  <p:notesMasterIdLst>
    <p:notesMasterId r:id="rId62"/>
  </p:notesMasterIdLst>
  <p:handoutMasterIdLst>
    <p:handoutMasterId r:id="rId63"/>
  </p:handoutMasterIdLst>
  <p:sldIdLst>
    <p:sldId id="256" r:id="rId28"/>
    <p:sldId id="404" r:id="rId29"/>
    <p:sldId id="405" r:id="rId30"/>
    <p:sldId id="363" r:id="rId31"/>
    <p:sldId id="403" r:id="rId32"/>
    <p:sldId id="377" r:id="rId33"/>
    <p:sldId id="378" r:id="rId34"/>
    <p:sldId id="380" r:id="rId35"/>
    <p:sldId id="379" r:id="rId36"/>
    <p:sldId id="381" r:id="rId37"/>
    <p:sldId id="382" r:id="rId38"/>
    <p:sldId id="383" r:id="rId39"/>
    <p:sldId id="384" r:id="rId40"/>
    <p:sldId id="360" r:id="rId41"/>
    <p:sldId id="375" r:id="rId42"/>
    <p:sldId id="397" r:id="rId43"/>
    <p:sldId id="398" r:id="rId44"/>
    <p:sldId id="385" r:id="rId45"/>
    <p:sldId id="386" r:id="rId46"/>
    <p:sldId id="387" r:id="rId47"/>
    <p:sldId id="399" r:id="rId48"/>
    <p:sldId id="400" r:id="rId49"/>
    <p:sldId id="388" r:id="rId50"/>
    <p:sldId id="389" r:id="rId51"/>
    <p:sldId id="391" r:id="rId52"/>
    <p:sldId id="392" r:id="rId53"/>
    <p:sldId id="393" r:id="rId54"/>
    <p:sldId id="394" r:id="rId55"/>
    <p:sldId id="395" r:id="rId56"/>
    <p:sldId id="401" r:id="rId57"/>
    <p:sldId id="396" r:id="rId58"/>
    <p:sldId id="402" r:id="rId59"/>
    <p:sldId id="390" r:id="rId60"/>
    <p:sldId id="371" r:id="rId61"/>
  </p:sldIdLst>
  <p:sldSz cx="9144000" cy="6858000" type="screen4x3"/>
  <p:notesSz cx="6858000" cy="9144000"/>
  <p:defaultTextStyle>
    <a:defPPr>
      <a:defRPr lang="en-US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>
      <p:cViewPr varScale="1">
        <p:scale>
          <a:sx n="88" d="100"/>
          <a:sy n="88" d="100"/>
        </p:scale>
        <p:origin x="1171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.xml"/><Relationship Id="rId21" Type="http://schemas.openxmlformats.org/officeDocument/2006/relationships/customXml" Target="../customXml/item21.xml"/><Relationship Id="rId34" Type="http://schemas.openxmlformats.org/officeDocument/2006/relationships/slide" Target="slides/slide7.xml"/><Relationship Id="rId42" Type="http://schemas.openxmlformats.org/officeDocument/2006/relationships/slide" Target="slides/slide15.xml"/><Relationship Id="rId47" Type="http://schemas.openxmlformats.org/officeDocument/2006/relationships/slide" Target="slides/slide20.xml"/><Relationship Id="rId50" Type="http://schemas.openxmlformats.org/officeDocument/2006/relationships/slide" Target="slides/slide23.xml"/><Relationship Id="rId55" Type="http://schemas.openxmlformats.org/officeDocument/2006/relationships/slide" Target="slides/slide28.xml"/><Relationship Id="rId63" Type="http://schemas.openxmlformats.org/officeDocument/2006/relationships/handoutMaster" Target="handoutMasters/handoutMaster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2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slide" Target="slides/slide5.xml"/><Relationship Id="rId37" Type="http://schemas.openxmlformats.org/officeDocument/2006/relationships/slide" Target="slides/slide10.xml"/><Relationship Id="rId40" Type="http://schemas.openxmlformats.org/officeDocument/2006/relationships/slide" Target="slides/slide13.xml"/><Relationship Id="rId45" Type="http://schemas.openxmlformats.org/officeDocument/2006/relationships/slide" Target="slides/slide18.xml"/><Relationship Id="rId53" Type="http://schemas.openxmlformats.org/officeDocument/2006/relationships/slide" Target="slides/slide26.xml"/><Relationship Id="rId58" Type="http://schemas.openxmlformats.org/officeDocument/2006/relationships/slide" Target="slides/slide31.xml"/><Relationship Id="rId66" Type="http://schemas.openxmlformats.org/officeDocument/2006/relationships/theme" Target="theme/theme1.xml"/><Relationship Id="rId5" Type="http://schemas.openxmlformats.org/officeDocument/2006/relationships/customXml" Target="../customXml/item5.xml"/><Relationship Id="rId61" Type="http://schemas.openxmlformats.org/officeDocument/2006/relationships/slide" Target="slides/slide34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slideMaster" Target="slideMasters/slideMaster3.xml"/><Relationship Id="rId30" Type="http://schemas.openxmlformats.org/officeDocument/2006/relationships/slide" Target="slides/slide3.xml"/><Relationship Id="rId35" Type="http://schemas.openxmlformats.org/officeDocument/2006/relationships/slide" Target="slides/slide8.xml"/><Relationship Id="rId43" Type="http://schemas.openxmlformats.org/officeDocument/2006/relationships/slide" Target="slides/slide16.xml"/><Relationship Id="rId48" Type="http://schemas.openxmlformats.org/officeDocument/2006/relationships/slide" Target="slides/slide21.xml"/><Relationship Id="rId56" Type="http://schemas.openxmlformats.org/officeDocument/2006/relationships/slide" Target="slides/slide29.xml"/><Relationship Id="rId64" Type="http://schemas.openxmlformats.org/officeDocument/2006/relationships/presProps" Target="presProps.xml"/><Relationship Id="rId8" Type="http://schemas.openxmlformats.org/officeDocument/2006/relationships/customXml" Target="../customXml/item8.xml"/><Relationship Id="rId51" Type="http://schemas.openxmlformats.org/officeDocument/2006/relationships/slide" Target="slides/slide24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Master" Target="slideMasters/slideMaster1.xml"/><Relationship Id="rId33" Type="http://schemas.openxmlformats.org/officeDocument/2006/relationships/slide" Target="slides/slide6.xml"/><Relationship Id="rId38" Type="http://schemas.openxmlformats.org/officeDocument/2006/relationships/slide" Target="slides/slide11.xml"/><Relationship Id="rId46" Type="http://schemas.openxmlformats.org/officeDocument/2006/relationships/slide" Target="slides/slide19.xml"/><Relationship Id="rId59" Type="http://schemas.openxmlformats.org/officeDocument/2006/relationships/slide" Target="slides/slide32.xml"/><Relationship Id="rId67" Type="http://schemas.openxmlformats.org/officeDocument/2006/relationships/tableStyles" Target="tableStyles.xml"/><Relationship Id="rId20" Type="http://schemas.openxmlformats.org/officeDocument/2006/relationships/customXml" Target="../customXml/item20.xml"/><Relationship Id="rId41" Type="http://schemas.openxmlformats.org/officeDocument/2006/relationships/slide" Target="slides/slide14.xml"/><Relationship Id="rId54" Type="http://schemas.openxmlformats.org/officeDocument/2006/relationships/slide" Target="slides/slide27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slide" Target="slides/slide1.xml"/><Relationship Id="rId36" Type="http://schemas.openxmlformats.org/officeDocument/2006/relationships/slide" Target="slides/slide9.xml"/><Relationship Id="rId49" Type="http://schemas.openxmlformats.org/officeDocument/2006/relationships/slide" Target="slides/slide22.xml"/><Relationship Id="rId57" Type="http://schemas.openxmlformats.org/officeDocument/2006/relationships/slide" Target="slides/slide30.xml"/><Relationship Id="rId10" Type="http://schemas.openxmlformats.org/officeDocument/2006/relationships/customXml" Target="../customXml/item10.xml"/><Relationship Id="rId31" Type="http://schemas.openxmlformats.org/officeDocument/2006/relationships/slide" Target="slides/slide4.xml"/><Relationship Id="rId44" Type="http://schemas.openxmlformats.org/officeDocument/2006/relationships/slide" Target="slides/slide17.xml"/><Relationship Id="rId52" Type="http://schemas.openxmlformats.org/officeDocument/2006/relationships/slide" Target="slides/slide25.xml"/><Relationship Id="rId60" Type="http://schemas.openxmlformats.org/officeDocument/2006/relationships/slide" Target="slides/slide33.xml"/><Relationship Id="rId65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B42052-D7A9-4E17-A17F-08E75322A753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E7B575-AB48-4A23-A0FC-62B1FF6E7E10}">
      <dgm:prSet phldrT="[Texto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 smtClean="0"/>
            <a:t>¿Qué hemos aprendido?</a:t>
          </a:r>
          <a:endParaRPr lang="es-ES" dirty="0"/>
        </a:p>
      </dgm:t>
    </dgm:pt>
    <dgm:pt modelId="{C408EBC2-E4F0-4462-8898-31F763528A94}" type="parTrans" cxnId="{41A6338A-7910-4B57-B2E4-7942F132DF81}">
      <dgm:prSet/>
      <dgm:spPr/>
      <dgm:t>
        <a:bodyPr/>
        <a:lstStyle/>
        <a:p>
          <a:endParaRPr lang="es-ES"/>
        </a:p>
      </dgm:t>
    </dgm:pt>
    <dgm:pt modelId="{0032D06D-4C8C-4A1D-B5A9-BA6C8893FB6D}" type="sibTrans" cxnId="{41A6338A-7910-4B57-B2E4-7942F132DF81}">
      <dgm:prSet/>
      <dgm:spPr/>
      <dgm:t>
        <a:bodyPr/>
        <a:lstStyle/>
        <a:p>
          <a:endParaRPr lang="es-ES"/>
        </a:p>
      </dgm:t>
    </dgm:pt>
    <dgm:pt modelId="{C42362E3-B004-409B-905D-186C82F50F64}">
      <dgm:prSet phldrT="[Texto]"/>
      <dgm:spPr/>
      <dgm:t>
        <a:bodyPr/>
        <a:lstStyle/>
        <a:p>
          <a:r>
            <a:rPr lang="es-ES" dirty="0" smtClean="0"/>
            <a:t>Simplemente hemos instalado el entorno, creando una App y la hemos probado en un móvil.</a:t>
          </a:r>
          <a:endParaRPr lang="es-ES" dirty="0"/>
        </a:p>
      </dgm:t>
    </dgm:pt>
    <dgm:pt modelId="{5340AA81-C934-4B19-A060-F5D4336E9FBF}" type="parTrans" cxnId="{3104E25B-F186-4080-A13E-497A07E69CD3}">
      <dgm:prSet/>
      <dgm:spPr/>
      <dgm:t>
        <a:bodyPr/>
        <a:lstStyle/>
        <a:p>
          <a:endParaRPr lang="es-ES"/>
        </a:p>
      </dgm:t>
    </dgm:pt>
    <dgm:pt modelId="{701E8931-195C-4382-9772-A89712520EE6}" type="sibTrans" cxnId="{3104E25B-F186-4080-A13E-497A07E69CD3}">
      <dgm:prSet/>
      <dgm:spPr/>
      <dgm:t>
        <a:bodyPr/>
        <a:lstStyle/>
        <a:p>
          <a:endParaRPr lang="es-ES"/>
        </a:p>
      </dgm:t>
    </dgm:pt>
    <dgm:pt modelId="{2242C6B3-645A-424C-8663-C81228D8AEDE}">
      <dgm:prSet phldrT="[Texto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 smtClean="0"/>
            <a:t>Próximos pasos…</a:t>
          </a:r>
          <a:endParaRPr lang="es-ES" dirty="0"/>
        </a:p>
      </dgm:t>
    </dgm:pt>
    <dgm:pt modelId="{5B430DDF-05D5-45FF-8F96-FCA90976432D}" type="parTrans" cxnId="{C646BE2E-0FE2-4C33-A18C-EC16C4DD0450}">
      <dgm:prSet/>
      <dgm:spPr/>
      <dgm:t>
        <a:bodyPr/>
        <a:lstStyle/>
        <a:p>
          <a:endParaRPr lang="es-ES"/>
        </a:p>
      </dgm:t>
    </dgm:pt>
    <dgm:pt modelId="{3441942F-7706-4585-8331-A5E7C55CF298}" type="sibTrans" cxnId="{C646BE2E-0FE2-4C33-A18C-EC16C4DD0450}">
      <dgm:prSet/>
      <dgm:spPr/>
      <dgm:t>
        <a:bodyPr/>
        <a:lstStyle/>
        <a:p>
          <a:endParaRPr lang="es-ES"/>
        </a:p>
      </dgm:t>
    </dgm:pt>
    <dgm:pt modelId="{D8FFF372-17D5-4F61-BEC0-4FB0C400D4D6}">
      <dgm:prSet phldrT="[Texto]"/>
      <dgm:spPr/>
      <dgm:t>
        <a:bodyPr/>
        <a:lstStyle/>
        <a:p>
          <a:r>
            <a:rPr lang="es-ES" dirty="0" smtClean="0"/>
            <a:t>Hemos usado Angular como </a:t>
          </a:r>
          <a:r>
            <a:rPr lang="es-ES" dirty="0" err="1" smtClean="0"/>
            <a:t>framework</a:t>
          </a:r>
          <a:r>
            <a:rPr lang="es-ES" dirty="0" smtClean="0"/>
            <a:t>. Así que lo próximo es empezar a trabajar con Angular en </a:t>
          </a:r>
          <a:r>
            <a:rPr lang="es-ES" dirty="0" err="1" smtClean="0"/>
            <a:t>Ionic</a:t>
          </a:r>
          <a:r>
            <a:rPr lang="es-ES" dirty="0" smtClean="0"/>
            <a:t>.</a:t>
          </a:r>
          <a:endParaRPr lang="es-ES" dirty="0"/>
        </a:p>
      </dgm:t>
    </dgm:pt>
    <dgm:pt modelId="{0439A562-B432-4561-915C-197DF1CD6F58}" type="parTrans" cxnId="{C5EC2FC5-8511-4E5B-BDCF-E109B1E9D714}">
      <dgm:prSet/>
      <dgm:spPr/>
      <dgm:t>
        <a:bodyPr/>
        <a:lstStyle/>
        <a:p>
          <a:endParaRPr lang="es-ES"/>
        </a:p>
      </dgm:t>
    </dgm:pt>
    <dgm:pt modelId="{E871970B-589A-44D5-92D0-35A15DD66066}" type="sibTrans" cxnId="{C5EC2FC5-8511-4E5B-BDCF-E109B1E9D714}">
      <dgm:prSet/>
      <dgm:spPr/>
      <dgm:t>
        <a:bodyPr/>
        <a:lstStyle/>
        <a:p>
          <a:endParaRPr lang="es-ES"/>
        </a:p>
      </dgm:t>
    </dgm:pt>
    <dgm:pt modelId="{D8A758B6-67DD-41B9-BF21-A223B488B40F}">
      <dgm:prSet phldrT="[Texto]"/>
      <dgm:spPr/>
      <dgm:t>
        <a:bodyPr/>
        <a:lstStyle/>
        <a:p>
          <a:r>
            <a:rPr lang="es-ES" dirty="0" smtClean="0"/>
            <a:t>También hemos visto las posibilidades más usuales para crear </a:t>
          </a:r>
          <a:r>
            <a:rPr lang="es-ES" dirty="0" err="1" smtClean="0"/>
            <a:t>apps</a:t>
          </a:r>
          <a:r>
            <a:rPr lang="es-ES" dirty="0" smtClean="0"/>
            <a:t> para móvil.</a:t>
          </a:r>
          <a:endParaRPr lang="es-ES" dirty="0"/>
        </a:p>
      </dgm:t>
    </dgm:pt>
    <dgm:pt modelId="{0D19D863-B02A-4E0C-B6A1-D538B944F6E5}" type="parTrans" cxnId="{59B45D01-A42C-4540-8716-AC730505F60C}">
      <dgm:prSet/>
      <dgm:spPr/>
      <dgm:t>
        <a:bodyPr/>
        <a:lstStyle/>
        <a:p>
          <a:endParaRPr lang="es-ES"/>
        </a:p>
      </dgm:t>
    </dgm:pt>
    <dgm:pt modelId="{4FF11F10-9717-46EF-BACF-DE793EBDC7E8}" type="sibTrans" cxnId="{59B45D01-A42C-4540-8716-AC730505F60C}">
      <dgm:prSet/>
      <dgm:spPr/>
      <dgm:t>
        <a:bodyPr/>
        <a:lstStyle/>
        <a:p>
          <a:endParaRPr lang="es-ES"/>
        </a:p>
      </dgm:t>
    </dgm:pt>
    <dgm:pt modelId="{056C85B1-8ED9-4B8C-A980-CF9233E937E9}" type="pres">
      <dgm:prSet presAssocID="{D4B42052-D7A9-4E17-A17F-08E75322A75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A76B3F3-2F06-4AB5-A493-F31F2DE00C05}" type="pres">
      <dgm:prSet presAssocID="{CAE7B575-AB48-4A23-A0FC-62B1FF6E7E1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175858D-359B-4DF4-A79F-9504CE5E89CF}" type="pres">
      <dgm:prSet presAssocID="{CAE7B575-AB48-4A23-A0FC-62B1FF6E7E10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8D2358D-D802-49AE-ADCF-B120321FAC96}" type="pres">
      <dgm:prSet presAssocID="{2242C6B3-645A-424C-8663-C81228D8AEDE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8AA226E-477F-4E16-900D-40210B09A64A}" type="pres">
      <dgm:prSet presAssocID="{2242C6B3-645A-424C-8663-C81228D8AEDE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5EC2FC5-8511-4E5B-BDCF-E109B1E9D714}" srcId="{2242C6B3-645A-424C-8663-C81228D8AEDE}" destId="{D8FFF372-17D5-4F61-BEC0-4FB0C400D4D6}" srcOrd="0" destOrd="0" parTransId="{0439A562-B432-4561-915C-197DF1CD6F58}" sibTransId="{E871970B-589A-44D5-92D0-35A15DD66066}"/>
    <dgm:cxn modelId="{54E1EA31-1A8F-4C73-BE66-DBC65B945F3D}" type="presOf" srcId="{C42362E3-B004-409B-905D-186C82F50F64}" destId="{A175858D-359B-4DF4-A79F-9504CE5E89CF}" srcOrd="0" destOrd="0" presId="urn:microsoft.com/office/officeart/2005/8/layout/vList2"/>
    <dgm:cxn modelId="{3366919A-D90D-4408-AF8D-043F2B0FF0F7}" type="presOf" srcId="{2242C6B3-645A-424C-8663-C81228D8AEDE}" destId="{58D2358D-D802-49AE-ADCF-B120321FAC96}" srcOrd="0" destOrd="0" presId="urn:microsoft.com/office/officeart/2005/8/layout/vList2"/>
    <dgm:cxn modelId="{3104E25B-F186-4080-A13E-497A07E69CD3}" srcId="{CAE7B575-AB48-4A23-A0FC-62B1FF6E7E10}" destId="{C42362E3-B004-409B-905D-186C82F50F64}" srcOrd="0" destOrd="0" parTransId="{5340AA81-C934-4B19-A060-F5D4336E9FBF}" sibTransId="{701E8931-195C-4382-9772-A89712520EE6}"/>
    <dgm:cxn modelId="{59B45D01-A42C-4540-8716-AC730505F60C}" srcId="{CAE7B575-AB48-4A23-A0FC-62B1FF6E7E10}" destId="{D8A758B6-67DD-41B9-BF21-A223B488B40F}" srcOrd="1" destOrd="0" parTransId="{0D19D863-B02A-4E0C-B6A1-D538B944F6E5}" sibTransId="{4FF11F10-9717-46EF-BACF-DE793EBDC7E8}"/>
    <dgm:cxn modelId="{C646BE2E-0FE2-4C33-A18C-EC16C4DD0450}" srcId="{D4B42052-D7A9-4E17-A17F-08E75322A753}" destId="{2242C6B3-645A-424C-8663-C81228D8AEDE}" srcOrd="1" destOrd="0" parTransId="{5B430DDF-05D5-45FF-8F96-FCA90976432D}" sibTransId="{3441942F-7706-4585-8331-A5E7C55CF298}"/>
    <dgm:cxn modelId="{29AC57EE-3143-4307-A3E9-5942F1C13DFA}" type="presOf" srcId="{D4B42052-D7A9-4E17-A17F-08E75322A753}" destId="{056C85B1-8ED9-4B8C-A980-CF9233E937E9}" srcOrd="0" destOrd="0" presId="urn:microsoft.com/office/officeart/2005/8/layout/vList2"/>
    <dgm:cxn modelId="{E13C8ADE-E165-4DAF-AE3E-165B24736658}" type="presOf" srcId="{D8FFF372-17D5-4F61-BEC0-4FB0C400D4D6}" destId="{48AA226E-477F-4E16-900D-40210B09A64A}" srcOrd="0" destOrd="0" presId="urn:microsoft.com/office/officeart/2005/8/layout/vList2"/>
    <dgm:cxn modelId="{41A6338A-7910-4B57-B2E4-7942F132DF81}" srcId="{D4B42052-D7A9-4E17-A17F-08E75322A753}" destId="{CAE7B575-AB48-4A23-A0FC-62B1FF6E7E10}" srcOrd="0" destOrd="0" parTransId="{C408EBC2-E4F0-4462-8898-31F763528A94}" sibTransId="{0032D06D-4C8C-4A1D-B5A9-BA6C8893FB6D}"/>
    <dgm:cxn modelId="{0718F23E-B967-4513-BBA3-39D21A3EEC14}" type="presOf" srcId="{CAE7B575-AB48-4A23-A0FC-62B1FF6E7E10}" destId="{2A76B3F3-2F06-4AB5-A493-F31F2DE00C05}" srcOrd="0" destOrd="0" presId="urn:microsoft.com/office/officeart/2005/8/layout/vList2"/>
    <dgm:cxn modelId="{FC419843-24E5-4A1F-B3EF-B5AB12257BF3}" type="presOf" srcId="{D8A758B6-67DD-41B9-BF21-A223B488B40F}" destId="{A175858D-359B-4DF4-A79F-9504CE5E89CF}" srcOrd="0" destOrd="1" presId="urn:microsoft.com/office/officeart/2005/8/layout/vList2"/>
    <dgm:cxn modelId="{B00DC0EE-A28F-46C2-B1AA-FCA7483DEEDE}" type="presParOf" srcId="{056C85B1-8ED9-4B8C-A980-CF9233E937E9}" destId="{2A76B3F3-2F06-4AB5-A493-F31F2DE00C05}" srcOrd="0" destOrd="0" presId="urn:microsoft.com/office/officeart/2005/8/layout/vList2"/>
    <dgm:cxn modelId="{0A6E72B9-7253-42F6-96B7-1461C32C3160}" type="presParOf" srcId="{056C85B1-8ED9-4B8C-A980-CF9233E937E9}" destId="{A175858D-359B-4DF4-A79F-9504CE5E89CF}" srcOrd="1" destOrd="0" presId="urn:microsoft.com/office/officeart/2005/8/layout/vList2"/>
    <dgm:cxn modelId="{F0CC642C-35AF-416F-AE80-8095C8DD1E50}" type="presParOf" srcId="{056C85B1-8ED9-4B8C-A980-CF9233E937E9}" destId="{58D2358D-D802-49AE-ADCF-B120321FAC96}" srcOrd="2" destOrd="0" presId="urn:microsoft.com/office/officeart/2005/8/layout/vList2"/>
    <dgm:cxn modelId="{2033AE64-50DC-48BB-8E50-398224FD1F00}" type="presParOf" srcId="{056C85B1-8ED9-4B8C-A980-CF9233E937E9}" destId="{48AA226E-477F-4E16-900D-40210B09A64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es-ES" sz="1200"/>
            </a:lvl1pPr>
          </a:lstStyle>
          <a:p>
            <a:endParaRPr lang="es-ES"/>
          </a:p>
        </p:txBody>
      </p:sp>
      <p:sp>
        <p:nvSpPr>
          <p:cNvPr id="3" name="Rectangl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es-ES" sz="1200"/>
            </a:lvl1pPr>
          </a:lstStyle>
          <a:p>
            <a:fld id="{209DC4D6-251A-4E32-9F58-5EF63A864BC7}" type="datetimeFigureOut">
              <a:rPr lang="es-ES" smtClean="0"/>
              <a:pPr/>
              <a:t>08/09/2022</a:t>
            </a:fld>
            <a:endParaRPr lang="es-E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es-ES" sz="1200"/>
            </a:lvl1pPr>
          </a:lstStyle>
          <a:p>
            <a:endParaRPr lang="es-E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es-ES" sz="1200"/>
            </a:lvl1pPr>
          </a:lstStyle>
          <a:p>
            <a:fld id="{8457CA08-D0DF-4B92-803D-2F678DDCE25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8728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es-ES" sz="1200"/>
            </a:lvl1pPr>
          </a:lstStyle>
          <a:p>
            <a:endParaRPr lang="es-ES"/>
          </a:p>
        </p:txBody>
      </p:sp>
      <p:sp>
        <p:nvSpPr>
          <p:cNvPr id="3" name="Rectangl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es-ES" sz="1200"/>
            </a:lvl1pPr>
          </a:lstStyle>
          <a:p>
            <a:fld id="{FE1E7E57-1F10-4268-99D2-CEDBAC6DAB5A}" type="datetimeFigureOut">
              <a:rPr lang="es-ES"/>
              <a:pPr/>
              <a:t>08/09/2022</a:t>
            </a:fld>
            <a:endParaRPr lang="es-ES"/>
          </a:p>
        </p:txBody>
      </p:sp>
      <p:sp>
        <p:nvSpPr>
          <p:cNvPr id="4" name="Rectangl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s-ES"/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Rectangl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es-ES" sz="1200"/>
            </a:lvl1pPr>
          </a:lstStyle>
          <a:p>
            <a:endParaRPr lang="es-E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es-ES" sz="1200"/>
            </a:lvl1pPr>
          </a:lstStyle>
          <a:p>
            <a:fld id="{1D2386A3-2E31-4C9B-B0BE-45709ADB9841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342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67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4492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923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0542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0703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7660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7287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3701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0560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8936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6289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6897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6779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8773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2492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5199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64160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05338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10265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33034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2353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0472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13668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60888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4164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9151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884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9762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3467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4547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7275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7507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s-ES" smtClean="0"/>
              <a:pPr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4627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.xml"/><Relationship Id="rId7" Type="http://schemas.openxmlformats.org/officeDocument/2006/relationships/tags" Target="../tags/tag6.xml"/><Relationship Id="rId2" Type="http://schemas.openxmlformats.org/officeDocument/2006/relationships/tags" Target="../tags/tag1.xml"/><Relationship Id="rId1" Type="http://schemas.openxmlformats.org/officeDocument/2006/relationships/customXml" Target="../../customXml/item22.xml"/><Relationship Id="rId6" Type="http://schemas.openxmlformats.org/officeDocument/2006/relationships/tags" Target="../tags/tag5.xml"/><Relationship Id="rId11" Type="http://schemas.openxmlformats.org/officeDocument/2006/relationships/image" Target="../media/image5.png"/><Relationship Id="rId5" Type="http://schemas.openxmlformats.org/officeDocument/2006/relationships/tags" Target="../tags/tag4.xml"/><Relationship Id="rId10" Type="http://schemas.openxmlformats.org/officeDocument/2006/relationships/image" Target="../media/image4.png"/><Relationship Id="rId4" Type="http://schemas.openxmlformats.org/officeDocument/2006/relationships/tags" Target="../tags/tag3.xml"/><Relationship Id="rId9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customXml" Target="../../customXml/item24.xml"/><Relationship Id="rId6" Type="http://schemas.openxmlformats.org/officeDocument/2006/relationships/tags" Target="../tags/tag11.xml"/><Relationship Id="rId11" Type="http://schemas.openxmlformats.org/officeDocument/2006/relationships/image" Target="../media/image5.png"/><Relationship Id="rId5" Type="http://schemas.openxmlformats.org/officeDocument/2006/relationships/tags" Target="../tags/tag10.xml"/><Relationship Id="rId10" Type="http://schemas.openxmlformats.org/officeDocument/2006/relationships/image" Target="../media/image4.png"/><Relationship Id="rId4" Type="http://schemas.openxmlformats.org/officeDocument/2006/relationships/tags" Target="../tags/tag9.xml"/><Relationship Id="rId9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3.xml"/><Relationship Id="rId1" Type="http://schemas.openxmlformats.org/officeDocument/2006/relationships/customXml" Target="../../customXml/item14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customXml" Target="../../customXml/item10.xml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5.xml"/><Relationship Id="rId1" Type="http://schemas.openxmlformats.org/officeDocument/2006/relationships/customXml" Target="../../customXml/item20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customXml" Target="../../customXml/item2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9.xml"/><Relationship Id="rId7" Type="http://schemas.openxmlformats.org/officeDocument/2006/relationships/image" Target="../media/image4.png"/><Relationship Id="rId2" Type="http://schemas.openxmlformats.org/officeDocument/2006/relationships/tags" Target="../tags/tag18.xml"/><Relationship Id="rId1" Type="http://schemas.openxmlformats.org/officeDocument/2006/relationships/customXml" Target="../../customXml/item6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2.xml"/><Relationship Id="rId7" Type="http://schemas.openxmlformats.org/officeDocument/2006/relationships/image" Target="../media/image4.png"/><Relationship Id="rId2" Type="http://schemas.openxmlformats.org/officeDocument/2006/relationships/tags" Target="../tags/tag21.xml"/><Relationship Id="rId1" Type="http://schemas.openxmlformats.org/officeDocument/2006/relationships/customXml" Target="../../customXml/item4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customXml" Target="../../customXml/item13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5.xml"/><Relationship Id="rId1" Type="http://schemas.openxmlformats.org/officeDocument/2006/relationships/customXml" Target="../../customXml/item8.xml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18" Type="http://schemas.openxmlformats.org/officeDocument/2006/relationships/image" Target="../media/image10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image" Target="../media/image9.png"/><Relationship Id="rId2" Type="http://schemas.openxmlformats.org/officeDocument/2006/relationships/tags" Target="../tags/tag26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customXml" Target="../../customXml/item9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5" Type="http://schemas.openxmlformats.org/officeDocument/2006/relationships/image" Target="../media/image7.png"/><Relationship Id="rId10" Type="http://schemas.openxmlformats.org/officeDocument/2006/relationships/tags" Target="../tags/tag34.xml"/><Relationship Id="rId19" Type="http://schemas.openxmlformats.org/officeDocument/2006/relationships/image" Target="../media/image11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" Type="http://schemas.openxmlformats.org/officeDocument/2006/relationships/customXml" Target="../../customXml/item12.xml"/><Relationship Id="rId6" Type="http://schemas.openxmlformats.org/officeDocument/2006/relationships/tags" Target="../tags/tag42.xml"/><Relationship Id="rId11" Type="http://schemas.openxmlformats.org/officeDocument/2006/relationships/image" Target="../media/image5.png"/><Relationship Id="rId5" Type="http://schemas.openxmlformats.org/officeDocument/2006/relationships/tags" Target="../tags/tag41.xml"/><Relationship Id="rId10" Type="http://schemas.openxmlformats.org/officeDocument/2006/relationships/image" Target="../media/image4.png"/><Relationship Id="rId4" Type="http://schemas.openxmlformats.org/officeDocument/2006/relationships/tags" Target="../tags/tag40.xml"/><Relationship Id="rId9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5.xml"/><Relationship Id="rId7" Type="http://schemas.openxmlformats.org/officeDocument/2006/relationships/image" Target="../media/image3.png"/><Relationship Id="rId2" Type="http://schemas.openxmlformats.org/officeDocument/2006/relationships/tags" Target="../tags/tag44.xml"/><Relationship Id="rId1" Type="http://schemas.openxmlformats.org/officeDocument/2006/relationships/customXml" Target="../../customXml/item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9.xml"/><Relationship Id="rId7" Type="http://schemas.openxmlformats.org/officeDocument/2006/relationships/image" Target="../media/image3.png"/><Relationship Id="rId2" Type="http://schemas.openxmlformats.org/officeDocument/2006/relationships/tags" Target="../tags/tag48.xml"/><Relationship Id="rId1" Type="http://schemas.openxmlformats.org/officeDocument/2006/relationships/customXml" Target="../../customXml/item1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1.xml"/><Relationship Id="rId4" Type="http://schemas.openxmlformats.org/officeDocument/2006/relationships/tags" Target="../tags/tag5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2" Type="http://schemas.openxmlformats.org/officeDocument/2006/relationships/tags" Target="../tags/tag52.xml"/><Relationship Id="rId1" Type="http://schemas.openxmlformats.org/officeDocument/2006/relationships/customXml" Target="../../customXml/item17.xml"/><Relationship Id="rId6" Type="http://schemas.openxmlformats.org/officeDocument/2006/relationships/tags" Target="../tags/tag56.xml"/><Relationship Id="rId11" Type="http://schemas.openxmlformats.org/officeDocument/2006/relationships/image" Target="../media/image5.png"/><Relationship Id="rId5" Type="http://schemas.openxmlformats.org/officeDocument/2006/relationships/tags" Target="../tags/tag55.xml"/><Relationship Id="rId10" Type="http://schemas.openxmlformats.org/officeDocument/2006/relationships/image" Target="../media/image4.png"/><Relationship Id="rId4" Type="http://schemas.openxmlformats.org/officeDocument/2006/relationships/tags" Target="../tags/tag54.xml"/><Relationship Id="rId9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2" Type="http://schemas.openxmlformats.org/officeDocument/2006/relationships/tags" Target="../tags/tag58.xml"/><Relationship Id="rId1" Type="http://schemas.openxmlformats.org/officeDocument/2006/relationships/customXml" Target="../../customXml/item3.xml"/><Relationship Id="rId6" Type="http://schemas.openxmlformats.org/officeDocument/2006/relationships/tags" Target="../tags/tag62.xml"/><Relationship Id="rId11" Type="http://schemas.openxmlformats.org/officeDocument/2006/relationships/image" Target="../media/image5.png"/><Relationship Id="rId5" Type="http://schemas.openxmlformats.org/officeDocument/2006/relationships/tags" Target="../tags/tag61.xml"/><Relationship Id="rId10" Type="http://schemas.openxmlformats.org/officeDocument/2006/relationships/image" Target="../media/image4.png"/><Relationship Id="rId4" Type="http://schemas.openxmlformats.org/officeDocument/2006/relationships/tags" Target="../tags/tag60.xml"/><Relationship Id="rId9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2" Type="http://schemas.openxmlformats.org/officeDocument/2006/relationships/tags" Target="../tags/tag64.xml"/><Relationship Id="rId1" Type="http://schemas.openxmlformats.org/officeDocument/2006/relationships/customXml" Target="../../customXml/item2.xml"/><Relationship Id="rId6" Type="http://schemas.openxmlformats.org/officeDocument/2006/relationships/tags" Target="../tags/tag68.xml"/><Relationship Id="rId11" Type="http://schemas.openxmlformats.org/officeDocument/2006/relationships/image" Target="../media/image5.png"/><Relationship Id="rId5" Type="http://schemas.openxmlformats.org/officeDocument/2006/relationships/tags" Target="../tags/tag67.xml"/><Relationship Id="rId10" Type="http://schemas.openxmlformats.org/officeDocument/2006/relationships/image" Target="../media/image4.png"/><Relationship Id="rId4" Type="http://schemas.openxmlformats.org/officeDocument/2006/relationships/tags" Target="../tags/tag66.xml"/><Relationship Id="rId9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2" Type="http://schemas.openxmlformats.org/officeDocument/2006/relationships/tags" Target="../tags/tag70.xml"/><Relationship Id="rId1" Type="http://schemas.openxmlformats.org/officeDocument/2006/relationships/customXml" Target="../../customXml/item16.xml"/><Relationship Id="rId6" Type="http://schemas.openxmlformats.org/officeDocument/2006/relationships/tags" Target="../tags/tag74.xml"/><Relationship Id="rId11" Type="http://schemas.openxmlformats.org/officeDocument/2006/relationships/image" Target="../media/image5.png"/><Relationship Id="rId5" Type="http://schemas.openxmlformats.org/officeDocument/2006/relationships/tags" Target="../tags/tag73.xml"/><Relationship Id="rId10" Type="http://schemas.openxmlformats.org/officeDocument/2006/relationships/image" Target="../media/image4.png"/><Relationship Id="rId4" Type="http://schemas.openxmlformats.org/officeDocument/2006/relationships/tags" Target="../tags/tag72.xml"/><Relationship Id="rId9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6.xml"/><Relationship Id="rId1" Type="http://schemas.openxmlformats.org/officeDocument/2006/relationships/customXml" Target="../../customXml/item11.xml"/><Relationship Id="rId4" Type="http://schemas.openxmlformats.org/officeDocument/2006/relationships/image" Target="../media/image6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7.xml"/><Relationship Id="rId1" Type="http://schemas.openxmlformats.org/officeDocument/2006/relationships/customXml" Target="../../customXml/item18.xml"/><Relationship Id="rId4" Type="http://schemas.openxmlformats.org/officeDocument/2006/relationships/image" Target="../media/image6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8.xml"/><Relationship Id="rId1" Type="http://schemas.openxmlformats.org/officeDocument/2006/relationships/customXml" Target="../../customXml/item1.xml"/><Relationship Id="rId4" Type="http://schemas.openxmlformats.org/officeDocument/2006/relationships/image" Target="../media/image6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9.xml"/><Relationship Id="rId1" Type="http://schemas.openxmlformats.org/officeDocument/2006/relationships/customXml" Target="../../customXml/item15.xml"/><Relationship Id="rId4" Type="http://schemas.openxmlformats.org/officeDocument/2006/relationships/image" Target="../media/image6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0.xml"/><Relationship Id="rId1" Type="http://schemas.openxmlformats.org/officeDocument/2006/relationships/customXml" Target="../../customXml/item7.xml"/><Relationship Id="rId4" Type="http://schemas.openxmlformats.org/officeDocument/2006/relationships/image" Target="../media/image6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3440A-D04E-4FB0-ACBB-D1FD42651063}" type="datetime1">
              <a:rPr lang="es-ES" smtClean="0"/>
              <a:pPr/>
              <a:t>08/09/2022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8714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3440A-D04E-4FB0-ACBB-D1FD42651063}" type="datetime1">
              <a:rPr lang="es-ES" smtClean="0"/>
              <a:pPr/>
              <a:t>08/09/2022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8475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3440A-D04E-4FB0-ACBB-D1FD42651063}" type="datetime1">
              <a:rPr lang="es-ES" smtClean="0"/>
              <a:pPr/>
              <a:t>08/09/2022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2470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3440A-D04E-4FB0-ACBB-D1FD42651063}" type="datetime1">
              <a:rPr lang="es-ES" smtClean="0"/>
              <a:pPr/>
              <a:t>08/09/2022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9592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2 - 3 Choic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10"/>
          </p:nvPr>
        </p:nvSpPr>
        <p:spPr>
          <a:xfrm>
            <a:off x="155448" y="116586"/>
            <a:ext cx="8458200" cy="759180"/>
          </a:xfrm>
        </p:spPr>
        <p:txBody>
          <a:bodyPr vert="horz" anchor="t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1"/>
            <p:custDataLst>
              <p:tags r:id="rId2"/>
            </p:custDataLst>
          </p:nvPr>
        </p:nvSpPr>
        <p:spPr>
          <a:xfrm>
            <a:off x="1371600" y="1673351"/>
            <a:ext cx="7388352" cy="1215923"/>
          </a:xfrm>
        </p:spPr>
        <p:txBody>
          <a:bodyPr vert="horz" lIns="90876" tIns="34653" rIns="90876" bIns="34653" anchor="ctr">
            <a:no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1371600" y="3005861"/>
            <a:ext cx="7388352" cy="1215923"/>
          </a:xfrm>
          <a:prstGeom prst="rect">
            <a:avLst/>
          </a:prstGeom>
        </p:spPr>
        <p:txBody>
          <a:bodyPr vert="horz" lIns="90876" tIns="34653" rIns="90876" bIns="34653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371600" y="4338370"/>
            <a:ext cx="7388352" cy="1215923"/>
          </a:xfrm>
          <a:prstGeom prst="rect">
            <a:avLst/>
          </a:prstGeom>
        </p:spPr>
        <p:txBody>
          <a:bodyPr vert="horz" lIns="90876" tIns="34653" rIns="90876" bIns="34653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pic>
        <p:nvPicPr>
          <p:cNvPr id="10" name="Picture 9" descr="Answer1.png"/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155448" y="1852688"/>
            <a:ext cx="857250" cy="857250"/>
          </a:xfrm>
          <a:prstGeom prst="rect">
            <a:avLst/>
          </a:prstGeom>
        </p:spPr>
      </p:pic>
      <p:pic>
        <p:nvPicPr>
          <p:cNvPr id="11" name="Picture 10" descr="Answer2.png"/>
          <p:cNvPicPr>
            <a:picLocks/>
          </p:cNvPicPr>
          <p:nvPr userDrawn="1">
            <p:custDataLst>
              <p:tags r:id="rId6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155448" y="3185198"/>
            <a:ext cx="857250" cy="857250"/>
          </a:xfrm>
          <a:prstGeom prst="rect">
            <a:avLst/>
          </a:prstGeom>
        </p:spPr>
      </p:pic>
      <p:pic>
        <p:nvPicPr>
          <p:cNvPr id="12" name="Picture 11" descr="Answer3.png"/>
          <p:cNvPicPr>
            <a:picLocks/>
          </p:cNvPicPr>
          <p:nvPr userDrawn="1">
            <p:custDataLst>
              <p:tags r:id="rId7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155448" y="4517707"/>
            <a:ext cx="857250" cy="85725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1 - 3 Choic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10"/>
          </p:nvPr>
        </p:nvSpPr>
        <p:spPr>
          <a:xfrm>
            <a:off x="155448" y="116586"/>
            <a:ext cx="8458200" cy="759180"/>
          </a:xfrm>
        </p:spPr>
        <p:txBody>
          <a:bodyPr vert="horz" anchor="t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1"/>
            <p:custDataLst>
              <p:tags r:id="rId2"/>
            </p:custDataLst>
          </p:nvPr>
        </p:nvSpPr>
        <p:spPr>
          <a:xfrm>
            <a:off x="1371600" y="1673351"/>
            <a:ext cx="7388352" cy="1215923"/>
          </a:xfrm>
        </p:spPr>
        <p:txBody>
          <a:bodyPr vert="horz" lIns="90876" tIns="34653" rIns="90876" bIns="34653" anchor="ctr">
            <a:no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1371600" y="3005861"/>
            <a:ext cx="7388352" cy="1215923"/>
          </a:xfrm>
          <a:prstGeom prst="rect">
            <a:avLst/>
          </a:prstGeom>
        </p:spPr>
        <p:txBody>
          <a:bodyPr vert="horz" lIns="90876" tIns="34653" rIns="90876" bIns="34653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371600" y="4338370"/>
            <a:ext cx="7388352" cy="1215923"/>
          </a:xfrm>
          <a:prstGeom prst="rect">
            <a:avLst/>
          </a:prstGeom>
        </p:spPr>
        <p:txBody>
          <a:bodyPr vert="horz" lIns="90876" tIns="34653" rIns="90876" bIns="34653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pic>
        <p:nvPicPr>
          <p:cNvPr id="10" name="Picture 9" descr="Answer1.png"/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155448" y="1852688"/>
            <a:ext cx="857250" cy="857250"/>
          </a:xfrm>
          <a:prstGeom prst="rect">
            <a:avLst/>
          </a:prstGeom>
        </p:spPr>
      </p:pic>
      <p:pic>
        <p:nvPicPr>
          <p:cNvPr id="11" name="Picture 10" descr="Answer2.png"/>
          <p:cNvPicPr>
            <a:picLocks/>
          </p:cNvPicPr>
          <p:nvPr userDrawn="1">
            <p:custDataLst>
              <p:tags r:id="rId6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155448" y="3185198"/>
            <a:ext cx="857250" cy="857250"/>
          </a:xfrm>
          <a:prstGeom prst="rect">
            <a:avLst/>
          </a:prstGeom>
        </p:spPr>
      </p:pic>
      <p:pic>
        <p:nvPicPr>
          <p:cNvPr id="12" name="Picture 11" descr="Answer3.png"/>
          <p:cNvPicPr>
            <a:picLocks/>
          </p:cNvPicPr>
          <p:nvPr userDrawn="1">
            <p:custDataLst>
              <p:tags r:id="rId7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155448" y="4517707"/>
            <a:ext cx="857250" cy="85725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1 - Draw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10"/>
          </p:nvPr>
        </p:nvSpPr>
        <p:spPr>
          <a:xfrm>
            <a:off x="155448" y="116586"/>
            <a:ext cx="8458200" cy="759180"/>
          </a:xfrm>
        </p:spPr>
        <p:txBody>
          <a:bodyPr vert="horz" anchor="t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pic>
        <p:nvPicPr>
          <p:cNvPr id="7" name="Picture 6" descr="Palette.png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55448" y="1523390"/>
            <a:ext cx="804672" cy="506541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3 - Draw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10"/>
          </p:nvPr>
        </p:nvSpPr>
        <p:spPr>
          <a:xfrm>
            <a:off x="155448" y="116586"/>
            <a:ext cx="8458200" cy="759180"/>
          </a:xfrm>
        </p:spPr>
        <p:txBody>
          <a:bodyPr vert="horz" anchor="t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pic>
        <p:nvPicPr>
          <p:cNvPr id="7" name="Picture 6" descr="Palette.png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55448" y="1523390"/>
            <a:ext cx="804672" cy="506541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2 - Draw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10"/>
          </p:nvPr>
        </p:nvSpPr>
        <p:spPr>
          <a:xfrm>
            <a:off x="155448" y="116586"/>
            <a:ext cx="8458200" cy="759180"/>
          </a:xfrm>
        </p:spPr>
        <p:txBody>
          <a:bodyPr vert="horz" anchor="t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pic>
        <p:nvPicPr>
          <p:cNvPr id="7" name="Picture 6" descr="Palette.png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55448" y="1523390"/>
            <a:ext cx="804672" cy="506541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3 - Yes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 idx="13"/>
          </p:nvPr>
        </p:nvSpPr>
        <p:spPr>
          <a:xfrm>
            <a:off x="310896" y="155448"/>
            <a:ext cx="8458200" cy="935476"/>
          </a:xfrm>
        </p:spPr>
        <p:txBody>
          <a:bodyPr vert="horz" anchor="t" anchorCtr="1"/>
          <a:lstStyle>
            <a:lvl1pPr algn="ctr" defTabSz="914400" rtl="0" eaLnBrk="1" latinLnBrk="0" hangingPunct="1">
              <a:spcBef>
                <a:spcPct val="0"/>
              </a:spcBef>
              <a:buNone/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pic>
        <p:nvPicPr>
          <p:cNvPr id="7" name="Picture 6" descr="Answer1.png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155448" y="2167323"/>
            <a:ext cx="1143000" cy="1143000"/>
          </a:xfrm>
          <a:prstGeom prst="rect">
            <a:avLst/>
          </a:prstGeom>
        </p:spPr>
      </p:pic>
      <p:pic>
        <p:nvPicPr>
          <p:cNvPr id="8" name="Picture 7" descr="Answer2.png"/>
          <p:cNvPicPr>
            <a:picLocks/>
          </p:cNvPicPr>
          <p:nvPr userDrawn="1"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55448" y="3849590"/>
            <a:ext cx="1143000" cy="114300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6 - 3 Cho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 idx="13"/>
          </p:nvPr>
        </p:nvSpPr>
        <p:spPr>
          <a:xfrm>
            <a:off x="310896" y="155448"/>
            <a:ext cx="8458200" cy="758494"/>
          </a:xfrm>
        </p:spPr>
        <p:txBody>
          <a:bodyPr vert="horz" anchor="t" anchorCtr="1"/>
          <a:lstStyle>
            <a:lvl1pPr algn="ctr" defTabSz="914400" rtl="0" eaLnBrk="1" latinLnBrk="0" hangingPunct="1">
              <a:spcBef>
                <a:spcPct val="0"/>
              </a:spcBef>
              <a:buNone/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>
          <a:xfrm>
            <a:off x="1371600" y="1673351"/>
            <a:ext cx="7388352" cy="1215923"/>
          </a:xfrm>
        </p:spPr>
        <p:txBody>
          <a:bodyPr vert="horz" lIns="90876" tIns="34653" rIns="90876" bIns="34653" anchor="ctr">
            <a:no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pic>
        <p:nvPicPr>
          <p:cNvPr id="8" name="Picture 7" descr="Answer1.png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55448" y="1709813"/>
            <a:ext cx="1143000" cy="1143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1371600" y="3099816"/>
            <a:ext cx="7388352" cy="1215923"/>
          </a:xfrm>
          <a:prstGeom prst="rect">
            <a:avLst/>
          </a:prstGeom>
        </p:spPr>
        <p:txBody>
          <a:bodyPr vert="horz" lIns="90876" tIns="34653" rIns="90876" bIns="34653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pic>
        <p:nvPicPr>
          <p:cNvPr id="10" name="Picture 9" descr="Answer2.png"/>
          <p:cNvPicPr>
            <a:picLocks/>
          </p:cNvPicPr>
          <p:nvPr userDrawn="1"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155448" y="3136277"/>
            <a:ext cx="1143000" cy="1143000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1371600" y="4516678"/>
            <a:ext cx="7388352" cy="1215923"/>
          </a:xfrm>
          <a:prstGeom prst="rect">
            <a:avLst/>
          </a:prstGeom>
        </p:spPr>
        <p:txBody>
          <a:bodyPr vert="horz" lIns="90876" tIns="34653" rIns="90876" bIns="34653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pic>
        <p:nvPicPr>
          <p:cNvPr id="12" name="Picture 11" descr="Answer3.png"/>
          <p:cNvPicPr>
            <a:picLocks/>
          </p:cNvPicPr>
          <p:nvPr userDrawn="1">
            <p:custDataLst>
              <p:tags r:id="rId4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155448" y="4553140"/>
            <a:ext cx="1143000" cy="114300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FADA7-12A5-4168-87FD-0A7BA931419B}" type="datetime1">
              <a:rPr lang="es-ES" smtClean="0"/>
              <a:pPr/>
              <a:t>08/09/2022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2B7-F7A6-44F5-A940-BF91B5A1AE3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00914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7 - 3 Cho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 idx="13"/>
          </p:nvPr>
        </p:nvSpPr>
        <p:spPr>
          <a:xfrm>
            <a:off x="310896" y="155448"/>
            <a:ext cx="8458200" cy="758494"/>
          </a:xfrm>
        </p:spPr>
        <p:txBody>
          <a:bodyPr vert="horz" anchor="t" anchorCtr="1"/>
          <a:lstStyle>
            <a:lvl1pPr algn="ctr" defTabSz="914400" rtl="0" eaLnBrk="1" latinLnBrk="0" hangingPunct="1">
              <a:spcBef>
                <a:spcPct val="0"/>
              </a:spcBef>
              <a:buNone/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>
          <a:xfrm>
            <a:off x="1371600" y="1673351"/>
            <a:ext cx="7388352" cy="1215923"/>
          </a:xfrm>
        </p:spPr>
        <p:txBody>
          <a:bodyPr vert="horz" lIns="90876" tIns="34653" rIns="90876" bIns="34653" anchor="ctr">
            <a:no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pic>
        <p:nvPicPr>
          <p:cNvPr id="8" name="Picture 7" descr="Answer1.png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55448" y="1709813"/>
            <a:ext cx="1143000" cy="1143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1371600" y="3099816"/>
            <a:ext cx="7388352" cy="1215923"/>
          </a:xfrm>
          <a:prstGeom prst="rect">
            <a:avLst/>
          </a:prstGeom>
        </p:spPr>
        <p:txBody>
          <a:bodyPr vert="horz" lIns="90876" tIns="34653" rIns="90876" bIns="34653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pic>
        <p:nvPicPr>
          <p:cNvPr id="10" name="Picture 9" descr="Answer2.png"/>
          <p:cNvPicPr>
            <a:picLocks/>
          </p:cNvPicPr>
          <p:nvPr userDrawn="1"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155448" y="3136277"/>
            <a:ext cx="1143000" cy="1143000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1371600" y="4516678"/>
            <a:ext cx="7388352" cy="1215923"/>
          </a:xfrm>
          <a:prstGeom prst="rect">
            <a:avLst/>
          </a:prstGeom>
        </p:spPr>
        <p:txBody>
          <a:bodyPr vert="horz" lIns="90876" tIns="34653" rIns="90876" bIns="34653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pic>
        <p:nvPicPr>
          <p:cNvPr id="12" name="Picture 11" descr="Answer3.png"/>
          <p:cNvPicPr>
            <a:picLocks/>
          </p:cNvPicPr>
          <p:nvPr userDrawn="1">
            <p:custDataLst>
              <p:tags r:id="rId4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155448" y="4553140"/>
            <a:ext cx="1143000" cy="114300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4 - Draw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10"/>
          </p:nvPr>
        </p:nvSpPr>
        <p:spPr>
          <a:xfrm>
            <a:off x="155448" y="116586"/>
            <a:ext cx="8458200" cy="759180"/>
          </a:xfrm>
        </p:spPr>
        <p:txBody>
          <a:bodyPr vert="horz" anchor="t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pic>
        <p:nvPicPr>
          <p:cNvPr id="7" name="Picture 6" descr="Palette.png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55448" y="1523390"/>
            <a:ext cx="804672" cy="506541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 -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use Mischief  -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use Mischief  -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5 - Draw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10"/>
          </p:nvPr>
        </p:nvSpPr>
        <p:spPr>
          <a:xfrm>
            <a:off x="155448" y="116586"/>
            <a:ext cx="8458200" cy="759180"/>
          </a:xfrm>
        </p:spPr>
        <p:txBody>
          <a:bodyPr vert="horz" anchor="t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pic>
        <p:nvPicPr>
          <p:cNvPr id="7" name="Picture 6" descr="Palette.png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55448" y="1523390"/>
            <a:ext cx="804672" cy="506541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1 - 6 Choic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10"/>
          </p:nvPr>
        </p:nvSpPr>
        <p:spPr>
          <a:xfrm>
            <a:off x="155448" y="116586"/>
            <a:ext cx="8458200" cy="759180"/>
          </a:xfrm>
        </p:spPr>
        <p:txBody>
          <a:bodyPr vert="horz" anchor="t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1"/>
            <p:custDataLst>
              <p:tags r:id="rId2"/>
            </p:custDataLst>
          </p:nvPr>
        </p:nvSpPr>
        <p:spPr>
          <a:xfrm>
            <a:off x="1069848" y="1106195"/>
            <a:ext cx="7699247" cy="804443"/>
          </a:xfrm>
        </p:spPr>
        <p:txBody>
          <a:bodyPr vert="horz" lIns="94700" tIns="22926" rIns="94700" bIns="22926" anchor="ctr">
            <a:no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1069848" y="2027224"/>
            <a:ext cx="7699247" cy="804443"/>
          </a:xfrm>
          <a:prstGeom prst="rect">
            <a:avLst/>
          </a:prstGeom>
        </p:spPr>
        <p:txBody>
          <a:bodyPr vert="horz" lIns="94700" tIns="22926" rIns="94700" bIns="22926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069848" y="2948254"/>
            <a:ext cx="7699247" cy="804443"/>
          </a:xfrm>
          <a:prstGeom prst="rect">
            <a:avLst/>
          </a:prstGeom>
        </p:spPr>
        <p:txBody>
          <a:bodyPr vert="horz" lIns="94700" tIns="22926" rIns="94700" bIns="22926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1069848" y="3869283"/>
            <a:ext cx="7699247" cy="804443"/>
          </a:xfrm>
          <a:prstGeom prst="rect">
            <a:avLst/>
          </a:prstGeom>
        </p:spPr>
        <p:txBody>
          <a:bodyPr vert="horz" lIns="94700" tIns="22926" rIns="94700" bIns="22926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1069848" y="4790313"/>
            <a:ext cx="7699247" cy="804443"/>
          </a:xfrm>
          <a:prstGeom prst="rect">
            <a:avLst/>
          </a:prstGeom>
        </p:spPr>
        <p:txBody>
          <a:bodyPr vert="horz" lIns="94700" tIns="22926" rIns="94700" bIns="22926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6"/>
            <p:custDataLst>
              <p:tags r:id="rId7"/>
            </p:custDataLst>
          </p:nvPr>
        </p:nvSpPr>
        <p:spPr>
          <a:xfrm>
            <a:off x="1069848" y="5711342"/>
            <a:ext cx="7699247" cy="804443"/>
          </a:xfrm>
          <a:prstGeom prst="rect">
            <a:avLst/>
          </a:prstGeom>
        </p:spPr>
        <p:txBody>
          <a:bodyPr vert="horz" lIns="94700" tIns="22926" rIns="94700" bIns="22926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pic>
        <p:nvPicPr>
          <p:cNvPr id="13" name="Picture 12" descr="Answer1.png"/>
          <p:cNvPicPr>
            <a:picLocks/>
          </p:cNvPicPr>
          <p:nvPr userDrawn="1">
            <p:custDataLst>
              <p:tags r:id="rId8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155448" y="1210094"/>
            <a:ext cx="596645" cy="596645"/>
          </a:xfrm>
          <a:prstGeom prst="rect">
            <a:avLst/>
          </a:prstGeom>
        </p:spPr>
      </p:pic>
      <p:pic>
        <p:nvPicPr>
          <p:cNvPr id="14" name="Picture 13" descr="Answer2.png"/>
          <p:cNvPicPr>
            <a:picLocks/>
          </p:cNvPicPr>
          <p:nvPr userDrawn="1">
            <p:custDataLst>
              <p:tags r:id="rId9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155448" y="2131123"/>
            <a:ext cx="596645" cy="596645"/>
          </a:xfrm>
          <a:prstGeom prst="rect">
            <a:avLst/>
          </a:prstGeom>
        </p:spPr>
      </p:pic>
      <p:pic>
        <p:nvPicPr>
          <p:cNvPr id="15" name="Picture 14" descr="Answer3.png"/>
          <p:cNvPicPr>
            <a:picLocks/>
          </p:cNvPicPr>
          <p:nvPr userDrawn="1">
            <p:custDataLst>
              <p:tags r:id="rId10"/>
            </p:custDataLst>
          </p:nvPr>
        </p:nvPicPr>
        <p:blipFill>
          <a:blip r:embed="rId17" cstate="print"/>
          <a:stretch>
            <a:fillRect/>
          </a:stretch>
        </p:blipFill>
        <p:spPr>
          <a:xfrm>
            <a:off x="155448" y="3052152"/>
            <a:ext cx="596645" cy="596645"/>
          </a:xfrm>
          <a:prstGeom prst="rect">
            <a:avLst/>
          </a:prstGeom>
        </p:spPr>
      </p:pic>
      <p:pic>
        <p:nvPicPr>
          <p:cNvPr id="16" name="Picture 15" descr="Answer4.png"/>
          <p:cNvPicPr>
            <a:picLocks/>
          </p:cNvPicPr>
          <p:nvPr userDrawn="1">
            <p:custDataLst>
              <p:tags r:id="rId11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155448" y="3973182"/>
            <a:ext cx="596645" cy="596645"/>
          </a:xfrm>
          <a:prstGeom prst="rect">
            <a:avLst/>
          </a:prstGeom>
        </p:spPr>
      </p:pic>
      <p:pic>
        <p:nvPicPr>
          <p:cNvPr id="17" name="Picture 16" descr="Answer5.png"/>
          <p:cNvPicPr>
            <a:picLocks/>
          </p:cNvPicPr>
          <p:nvPr userDrawn="1">
            <p:custDataLst>
              <p:tags r:id="rId12"/>
            </p:custDataLst>
          </p:nvPr>
        </p:nvPicPr>
        <p:blipFill>
          <a:blip r:embed="rId19" cstate="print"/>
          <a:stretch>
            <a:fillRect/>
          </a:stretch>
        </p:blipFill>
        <p:spPr>
          <a:xfrm>
            <a:off x="155448" y="4894211"/>
            <a:ext cx="596645" cy="596645"/>
          </a:xfrm>
          <a:prstGeom prst="rect">
            <a:avLst/>
          </a:prstGeom>
        </p:spPr>
      </p:pic>
      <p:pic>
        <p:nvPicPr>
          <p:cNvPr id="18" name="Picture 17" descr="Answer6.png"/>
          <p:cNvPicPr>
            <a:picLocks/>
          </p:cNvPicPr>
          <p:nvPr userDrawn="1">
            <p:custDataLst>
              <p:tags r:id="rId13"/>
            </p:custDataLst>
          </p:nvPr>
        </p:nvPicPr>
        <p:blipFill>
          <a:blip r:embed="rId20" cstate="print"/>
          <a:stretch>
            <a:fillRect/>
          </a:stretch>
        </p:blipFill>
        <p:spPr>
          <a:xfrm>
            <a:off x="155448" y="5815241"/>
            <a:ext cx="596645" cy="596645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3 - 3 Choic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10"/>
          </p:nvPr>
        </p:nvSpPr>
        <p:spPr>
          <a:xfrm>
            <a:off x="155448" y="116586"/>
            <a:ext cx="8458200" cy="759180"/>
          </a:xfrm>
        </p:spPr>
        <p:txBody>
          <a:bodyPr vert="horz" anchor="t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1"/>
            <p:custDataLst>
              <p:tags r:id="rId2"/>
            </p:custDataLst>
          </p:nvPr>
        </p:nvSpPr>
        <p:spPr>
          <a:xfrm>
            <a:off x="1371600" y="1673351"/>
            <a:ext cx="7388352" cy="1215923"/>
          </a:xfrm>
        </p:spPr>
        <p:txBody>
          <a:bodyPr vert="horz" lIns="90876" tIns="34653" rIns="90876" bIns="34653" anchor="ctr">
            <a:no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1371600" y="3005861"/>
            <a:ext cx="7388352" cy="1215923"/>
          </a:xfrm>
          <a:prstGeom prst="rect">
            <a:avLst/>
          </a:prstGeom>
        </p:spPr>
        <p:txBody>
          <a:bodyPr vert="horz" lIns="90876" tIns="34653" rIns="90876" bIns="34653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371600" y="4338370"/>
            <a:ext cx="7388352" cy="1215923"/>
          </a:xfrm>
          <a:prstGeom prst="rect">
            <a:avLst/>
          </a:prstGeom>
        </p:spPr>
        <p:txBody>
          <a:bodyPr vert="horz" lIns="90876" tIns="34653" rIns="90876" bIns="34653" anchor="ctr"/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pic>
        <p:nvPicPr>
          <p:cNvPr id="10" name="Picture 9" descr="Answer1.png"/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155448" y="1852688"/>
            <a:ext cx="857250" cy="857250"/>
          </a:xfrm>
          <a:prstGeom prst="rect">
            <a:avLst/>
          </a:prstGeom>
        </p:spPr>
      </p:pic>
      <p:pic>
        <p:nvPicPr>
          <p:cNvPr id="11" name="Picture 10" descr="Answer2.png"/>
          <p:cNvPicPr>
            <a:picLocks/>
          </p:cNvPicPr>
          <p:nvPr userDrawn="1">
            <p:custDataLst>
              <p:tags r:id="rId6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155448" y="3185198"/>
            <a:ext cx="857250" cy="857250"/>
          </a:xfrm>
          <a:prstGeom prst="rect">
            <a:avLst/>
          </a:prstGeom>
        </p:spPr>
      </p:pic>
      <p:pic>
        <p:nvPicPr>
          <p:cNvPr id="12" name="Picture 11" descr="Answer3.png"/>
          <p:cNvPicPr>
            <a:picLocks/>
          </p:cNvPicPr>
          <p:nvPr userDrawn="1">
            <p:custDataLst>
              <p:tags r:id="rId7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155448" y="4517707"/>
            <a:ext cx="857250" cy="85725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1 - Yes/N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10"/>
          </p:nvPr>
        </p:nvSpPr>
        <p:spPr>
          <a:xfrm>
            <a:off x="155448" y="116586"/>
            <a:ext cx="8458200" cy="759180"/>
          </a:xfrm>
        </p:spPr>
        <p:txBody>
          <a:bodyPr vert="horz" anchor="t" anchorCtr="0"/>
          <a:lstStyle>
            <a:lvl1pPr algn="l" rtl="0" eaLnBrk="1" latinLnBrk="0" hangingPunct="1">
              <a:spcBef>
                <a:spcPct val="0"/>
              </a:spcBef>
              <a:buNone/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7" name="TextBox 6"/>
          <p:cNvSpPr txBox="1"/>
          <p:nvPr userDrawn="1">
            <p:custDataLst>
              <p:tags r:id="rId2"/>
            </p:custDataLst>
          </p:nvPr>
        </p:nvSpPr>
        <p:spPr>
          <a:xfrm>
            <a:off x="1371600" y="1901723"/>
            <a:ext cx="7388352" cy="1522476"/>
          </a:xfrm>
          <a:prstGeom prst="rect">
            <a:avLst/>
          </a:prstGeom>
          <a:noFill/>
        </p:spPr>
        <p:txBody>
          <a:bodyPr vert="horz" rtlCol="0" anchor="ctr">
            <a:noAutofit/>
          </a:bodyPr>
          <a:lstStyle/>
          <a:p>
            <a:pPr marL="0" algn="l" defTabSz="914400">
              <a:buNone/>
            </a:pPr>
            <a:r>
              <a:rPr lang="en-US" sz="3200" b="0" i="0">
                <a:latin typeface="Tw Cen MT"/>
                <a:ea typeface="+mn-ea"/>
                <a:cs typeface="+mn-cs"/>
              </a:rPr>
              <a:t>Sí</a:t>
            </a:r>
          </a:p>
        </p:txBody>
      </p:sp>
      <p:sp>
        <p:nvSpPr>
          <p:cNvPr id="8" name="TextBox 7"/>
          <p:cNvSpPr txBox="1"/>
          <p:nvPr userDrawn="1">
            <p:custDataLst>
              <p:tags r:id="rId3"/>
            </p:custDataLst>
          </p:nvPr>
        </p:nvSpPr>
        <p:spPr>
          <a:xfrm>
            <a:off x="1371600" y="3540785"/>
            <a:ext cx="7388352" cy="1522476"/>
          </a:xfrm>
          <a:prstGeom prst="rect">
            <a:avLst/>
          </a:prstGeom>
          <a:noFill/>
        </p:spPr>
        <p:txBody>
          <a:bodyPr vert="horz" rtlCol="0" anchor="ctr">
            <a:noAutofit/>
          </a:bodyPr>
          <a:lstStyle/>
          <a:p>
            <a:pPr marL="0" algn="l" defTabSz="914400">
              <a:buNone/>
            </a:pPr>
            <a:r>
              <a:rPr lang="en-US" sz="3200" b="0" i="0">
                <a:latin typeface="Tw Cen MT"/>
                <a:ea typeface="+mn-ea"/>
                <a:cs typeface="+mn-cs"/>
              </a:rPr>
              <a:t>No</a:t>
            </a:r>
          </a:p>
        </p:txBody>
      </p:sp>
      <p:pic>
        <p:nvPicPr>
          <p:cNvPr id="9" name="Picture 8" descr="Answer1.png"/>
          <p:cNvPicPr>
            <a:picLocks/>
          </p:cNvPicPr>
          <p:nvPr userDrawn="1">
            <p:custDataLst>
              <p:tags r:id="rId4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155448" y="2234336"/>
            <a:ext cx="857250" cy="857250"/>
          </a:xfrm>
          <a:prstGeom prst="rect">
            <a:avLst/>
          </a:prstGeom>
        </p:spPr>
      </p:pic>
      <p:pic>
        <p:nvPicPr>
          <p:cNvPr id="10" name="Picture 9" descr="Answer2.png"/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155448" y="3873398"/>
            <a:ext cx="857250" cy="85725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2 - Yes/N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155448" y="116586"/>
            <a:ext cx="8833104" cy="759180"/>
          </a:xfrm>
        </p:spPr>
        <p:txBody>
          <a:bodyPr vert="horz" wrap="square" anchor="ctr" anchorCtr="1">
            <a:normAutofit/>
          </a:bodyPr>
          <a:lstStyle>
            <a:lvl1pPr algn="l" rtl="0" eaLnBrk="1" latinLnBrk="0" hangingPunct="1">
              <a:buNone/>
              <a:defRPr/>
            </a:lvl1pPr>
            <a:lvl2pPr algn="l" rtl="0" eaLnBrk="1" latinLnBrk="0" hangingPunct="1">
              <a:buNone/>
              <a:defRPr/>
            </a:lvl2pPr>
            <a:lvl3pPr algn="l" rtl="0" eaLnBrk="1" latinLnBrk="0" hangingPunct="1">
              <a:buNone/>
              <a:defRPr/>
            </a:lvl3pPr>
            <a:lvl4pPr algn="l" rtl="0" eaLnBrk="1" latinLnBrk="0" hangingPunct="1">
              <a:buNone/>
              <a:defRPr/>
            </a:lvl4pPr>
            <a:lvl5pPr algn="l" rtl="0" eaLnBrk="1" latinLnBrk="0" hangingPunct="1"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TextBox 6"/>
          <p:cNvSpPr txBox="1"/>
          <p:nvPr userDrawn="1">
            <p:custDataLst>
              <p:tags r:id="rId2"/>
            </p:custDataLst>
          </p:nvPr>
        </p:nvSpPr>
        <p:spPr>
          <a:xfrm>
            <a:off x="1371600" y="1901723"/>
            <a:ext cx="7388352" cy="1522476"/>
          </a:xfrm>
          <a:prstGeom prst="rect">
            <a:avLst/>
          </a:prstGeom>
          <a:noFill/>
        </p:spPr>
        <p:txBody>
          <a:bodyPr vert="horz" rtlCol="0" anchor="ctr">
            <a:noAutofit/>
          </a:bodyPr>
          <a:lstStyle/>
          <a:p>
            <a:pPr marL="0" algn="l" defTabSz="914400">
              <a:buNone/>
            </a:pPr>
            <a:r>
              <a:rPr lang="en-US" sz="3200" b="0" i="0">
                <a:latin typeface="Tw Cen MT"/>
                <a:ea typeface="+mn-ea"/>
                <a:cs typeface="+mn-cs"/>
              </a:rPr>
              <a:t>Sí</a:t>
            </a:r>
          </a:p>
        </p:txBody>
      </p:sp>
      <p:sp>
        <p:nvSpPr>
          <p:cNvPr id="8" name="TextBox 7"/>
          <p:cNvSpPr txBox="1"/>
          <p:nvPr userDrawn="1">
            <p:custDataLst>
              <p:tags r:id="rId3"/>
            </p:custDataLst>
          </p:nvPr>
        </p:nvSpPr>
        <p:spPr>
          <a:xfrm>
            <a:off x="1371600" y="3540785"/>
            <a:ext cx="7388352" cy="1522476"/>
          </a:xfrm>
          <a:prstGeom prst="rect">
            <a:avLst/>
          </a:prstGeom>
          <a:noFill/>
        </p:spPr>
        <p:txBody>
          <a:bodyPr vert="horz" rtlCol="0" anchor="ctr">
            <a:noAutofit/>
          </a:bodyPr>
          <a:lstStyle/>
          <a:p>
            <a:pPr marL="0" algn="l" defTabSz="914400">
              <a:buNone/>
            </a:pPr>
            <a:r>
              <a:rPr lang="en-US" sz="3200" b="0" i="0">
                <a:latin typeface="Tw Cen MT"/>
                <a:ea typeface="+mn-ea"/>
                <a:cs typeface="+mn-cs"/>
              </a:rPr>
              <a:t>No</a:t>
            </a:r>
          </a:p>
        </p:txBody>
      </p:sp>
      <p:pic>
        <p:nvPicPr>
          <p:cNvPr id="9" name="Picture 8" descr="Answer1.png"/>
          <p:cNvPicPr>
            <a:picLocks/>
          </p:cNvPicPr>
          <p:nvPr userDrawn="1">
            <p:custDataLst>
              <p:tags r:id="rId4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155448" y="2234336"/>
            <a:ext cx="857250" cy="857250"/>
          </a:xfrm>
          <a:prstGeom prst="rect">
            <a:avLst/>
          </a:prstGeom>
        </p:spPr>
      </p:pic>
      <p:pic>
        <p:nvPicPr>
          <p:cNvPr id="10" name="Picture 9" descr="Answer2.png"/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155448" y="3873398"/>
            <a:ext cx="857250" cy="85725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379106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4 - 3 Choic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155448" y="116586"/>
            <a:ext cx="8833104" cy="759180"/>
          </a:xfrm>
        </p:spPr>
        <p:txBody>
          <a:bodyPr vert="horz" wrap="square" anchor="ctr" anchorCtr="1">
            <a:normAutofit/>
          </a:bodyPr>
          <a:lstStyle>
            <a:lvl1pPr algn="l" rtl="0" eaLnBrk="1" latinLnBrk="0" hangingPunct="1">
              <a:buNone/>
              <a:defRPr/>
            </a:lvl1pPr>
            <a:lvl2pPr algn="l" rtl="0" eaLnBrk="1" latinLnBrk="0" hangingPunct="1">
              <a:buNone/>
              <a:defRPr/>
            </a:lvl2pPr>
            <a:lvl3pPr algn="l" rtl="0" eaLnBrk="1" latinLnBrk="0" hangingPunct="1">
              <a:buNone/>
              <a:defRPr/>
            </a:lvl3pPr>
            <a:lvl4pPr algn="l" rtl="0" eaLnBrk="1" latinLnBrk="0" hangingPunct="1">
              <a:buNone/>
              <a:defRPr/>
            </a:lvl4pPr>
            <a:lvl5pPr algn="l" rtl="0" eaLnBrk="1" latinLnBrk="0" hangingPunct="1"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1371600" y="1673351"/>
            <a:ext cx="7388352" cy="1215923"/>
          </a:xfrm>
          <a:prstGeom prst="rect">
            <a:avLst/>
          </a:prstGeom>
        </p:spPr>
        <p:txBody>
          <a:bodyPr vert="horz" wrap="square" lIns="90876" tIns="34653" rIns="90876" bIns="34653" anchor="ctr">
            <a:normAutofit/>
          </a:bodyPr>
          <a:lstStyle>
            <a:lvl1pPr algn="l" rtl="0" eaLnBrk="1" latinLnBrk="0" hangingPunct="1">
              <a:buNone/>
              <a:defRPr sz="3200"/>
            </a:lvl1pPr>
            <a:lvl2pPr algn="l" rtl="0" eaLnBrk="1" latinLnBrk="0" hangingPunct="1">
              <a:buNone/>
              <a:defRPr sz="3200"/>
            </a:lvl2pPr>
            <a:lvl3pPr algn="l" rtl="0" eaLnBrk="1" latinLnBrk="0" hangingPunct="1">
              <a:buNone/>
              <a:defRPr sz="3200"/>
            </a:lvl3pPr>
            <a:lvl4pPr algn="l" rtl="0" eaLnBrk="1" latinLnBrk="0" hangingPunct="1">
              <a:buNone/>
              <a:defRPr sz="3200"/>
            </a:lvl4pPr>
            <a:lvl5pPr algn="l" rtl="0" eaLnBrk="1" latinLnBrk="0" hangingPunct="1"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1371600" y="3005861"/>
            <a:ext cx="7388352" cy="1215923"/>
          </a:xfrm>
          <a:prstGeom prst="rect">
            <a:avLst/>
          </a:prstGeom>
        </p:spPr>
        <p:txBody>
          <a:bodyPr vert="horz" wrap="square" lIns="90876" tIns="34653" rIns="90876" bIns="34653" anchor="ctr">
            <a:normAutofit/>
          </a:bodyPr>
          <a:lstStyle>
            <a:lvl1pPr algn="l" rtl="0" eaLnBrk="1" latinLnBrk="0" hangingPunct="1">
              <a:buNone/>
              <a:defRPr sz="3200"/>
            </a:lvl1pPr>
            <a:lvl2pPr algn="l" rtl="0" eaLnBrk="1" latinLnBrk="0" hangingPunct="1">
              <a:buNone/>
              <a:defRPr sz="3200"/>
            </a:lvl2pPr>
            <a:lvl3pPr algn="l" rtl="0" eaLnBrk="1" latinLnBrk="0" hangingPunct="1">
              <a:buNone/>
              <a:defRPr sz="3200"/>
            </a:lvl3pPr>
            <a:lvl4pPr algn="l" rtl="0" eaLnBrk="1" latinLnBrk="0" hangingPunct="1">
              <a:buNone/>
              <a:defRPr sz="3200"/>
            </a:lvl4pPr>
            <a:lvl5pPr algn="l" rtl="0" eaLnBrk="1" latinLnBrk="0" hangingPunct="1"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371600" y="4338370"/>
            <a:ext cx="7388352" cy="1215923"/>
          </a:xfrm>
          <a:prstGeom prst="rect">
            <a:avLst/>
          </a:prstGeom>
        </p:spPr>
        <p:txBody>
          <a:bodyPr vert="horz" wrap="square" lIns="90876" tIns="34653" rIns="90876" bIns="34653" anchor="ctr">
            <a:normAutofit/>
          </a:bodyPr>
          <a:lstStyle>
            <a:lvl1pPr algn="l" rtl="0" eaLnBrk="1" latinLnBrk="0" hangingPunct="1">
              <a:buNone/>
              <a:defRPr sz="3200"/>
            </a:lvl1pPr>
            <a:lvl2pPr algn="l" rtl="0" eaLnBrk="1" latinLnBrk="0" hangingPunct="1">
              <a:buNone/>
              <a:defRPr sz="3200"/>
            </a:lvl2pPr>
            <a:lvl3pPr algn="l" rtl="0" eaLnBrk="1" latinLnBrk="0" hangingPunct="1">
              <a:buNone/>
              <a:defRPr sz="3200"/>
            </a:lvl3pPr>
            <a:lvl4pPr algn="l" rtl="0" eaLnBrk="1" latinLnBrk="0" hangingPunct="1">
              <a:buNone/>
              <a:defRPr sz="3200"/>
            </a:lvl4pPr>
            <a:lvl5pPr algn="l" rtl="0" eaLnBrk="1" latinLnBrk="0" hangingPunct="1"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pic>
        <p:nvPicPr>
          <p:cNvPr id="10" name="Picture 9" descr="Answer1.png"/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155448" y="1852688"/>
            <a:ext cx="857250" cy="857250"/>
          </a:xfrm>
          <a:prstGeom prst="rect">
            <a:avLst/>
          </a:prstGeom>
        </p:spPr>
      </p:pic>
      <p:pic>
        <p:nvPicPr>
          <p:cNvPr id="11" name="Picture 10" descr="Answer2.png"/>
          <p:cNvPicPr>
            <a:picLocks/>
          </p:cNvPicPr>
          <p:nvPr userDrawn="1">
            <p:custDataLst>
              <p:tags r:id="rId6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155448" y="3185198"/>
            <a:ext cx="857250" cy="857250"/>
          </a:xfrm>
          <a:prstGeom prst="rect">
            <a:avLst/>
          </a:prstGeom>
        </p:spPr>
      </p:pic>
      <p:pic>
        <p:nvPicPr>
          <p:cNvPr id="12" name="Picture 11" descr="Answer3.png"/>
          <p:cNvPicPr>
            <a:picLocks/>
          </p:cNvPicPr>
          <p:nvPr userDrawn="1">
            <p:custDataLst>
              <p:tags r:id="rId7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155448" y="4517707"/>
            <a:ext cx="857250" cy="85725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5 - 3 Choic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155448" y="116586"/>
            <a:ext cx="8833104" cy="759180"/>
          </a:xfrm>
        </p:spPr>
        <p:txBody>
          <a:bodyPr vert="horz" wrap="square" anchor="ctr" anchorCtr="1">
            <a:normAutofit/>
          </a:bodyPr>
          <a:lstStyle>
            <a:lvl1pPr algn="l" rtl="0" eaLnBrk="1" latinLnBrk="0" hangingPunct="1">
              <a:buNone/>
              <a:defRPr/>
            </a:lvl1pPr>
            <a:lvl2pPr algn="l" rtl="0" eaLnBrk="1" latinLnBrk="0" hangingPunct="1">
              <a:buNone/>
              <a:defRPr/>
            </a:lvl2pPr>
            <a:lvl3pPr algn="l" rtl="0" eaLnBrk="1" latinLnBrk="0" hangingPunct="1">
              <a:buNone/>
              <a:defRPr/>
            </a:lvl3pPr>
            <a:lvl4pPr algn="l" rtl="0" eaLnBrk="1" latinLnBrk="0" hangingPunct="1">
              <a:buNone/>
              <a:defRPr/>
            </a:lvl4pPr>
            <a:lvl5pPr algn="l" rtl="0" eaLnBrk="1" latinLnBrk="0" hangingPunct="1"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1371600" y="1673351"/>
            <a:ext cx="7388352" cy="1215923"/>
          </a:xfrm>
          <a:prstGeom prst="rect">
            <a:avLst/>
          </a:prstGeom>
        </p:spPr>
        <p:txBody>
          <a:bodyPr vert="horz" wrap="square" lIns="90876" tIns="34653" rIns="90876" bIns="34653" anchor="ctr">
            <a:normAutofit/>
          </a:bodyPr>
          <a:lstStyle>
            <a:lvl1pPr algn="l" rtl="0" eaLnBrk="1" latinLnBrk="0" hangingPunct="1">
              <a:buNone/>
              <a:defRPr sz="3200"/>
            </a:lvl1pPr>
            <a:lvl2pPr algn="l" rtl="0" eaLnBrk="1" latinLnBrk="0" hangingPunct="1">
              <a:buNone/>
              <a:defRPr sz="3200"/>
            </a:lvl2pPr>
            <a:lvl3pPr algn="l" rtl="0" eaLnBrk="1" latinLnBrk="0" hangingPunct="1">
              <a:buNone/>
              <a:defRPr sz="3200"/>
            </a:lvl3pPr>
            <a:lvl4pPr algn="l" rtl="0" eaLnBrk="1" latinLnBrk="0" hangingPunct="1">
              <a:buNone/>
              <a:defRPr sz="3200"/>
            </a:lvl4pPr>
            <a:lvl5pPr algn="l" rtl="0" eaLnBrk="1" latinLnBrk="0" hangingPunct="1"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1371600" y="3005861"/>
            <a:ext cx="7388352" cy="1215923"/>
          </a:xfrm>
          <a:prstGeom prst="rect">
            <a:avLst/>
          </a:prstGeom>
        </p:spPr>
        <p:txBody>
          <a:bodyPr vert="horz" wrap="square" lIns="90876" tIns="34653" rIns="90876" bIns="34653" anchor="ctr">
            <a:normAutofit/>
          </a:bodyPr>
          <a:lstStyle>
            <a:lvl1pPr algn="l" rtl="0" eaLnBrk="1" latinLnBrk="0" hangingPunct="1">
              <a:buNone/>
              <a:defRPr sz="3200"/>
            </a:lvl1pPr>
            <a:lvl2pPr algn="l" rtl="0" eaLnBrk="1" latinLnBrk="0" hangingPunct="1">
              <a:buNone/>
              <a:defRPr sz="3200"/>
            </a:lvl2pPr>
            <a:lvl3pPr algn="l" rtl="0" eaLnBrk="1" latinLnBrk="0" hangingPunct="1">
              <a:buNone/>
              <a:defRPr sz="3200"/>
            </a:lvl3pPr>
            <a:lvl4pPr algn="l" rtl="0" eaLnBrk="1" latinLnBrk="0" hangingPunct="1">
              <a:buNone/>
              <a:defRPr sz="3200"/>
            </a:lvl4pPr>
            <a:lvl5pPr algn="l" rtl="0" eaLnBrk="1" latinLnBrk="0" hangingPunct="1"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371600" y="4338370"/>
            <a:ext cx="7388352" cy="1215923"/>
          </a:xfrm>
          <a:prstGeom prst="rect">
            <a:avLst/>
          </a:prstGeom>
        </p:spPr>
        <p:txBody>
          <a:bodyPr vert="horz" wrap="square" lIns="90876" tIns="34653" rIns="90876" bIns="34653" anchor="ctr">
            <a:normAutofit/>
          </a:bodyPr>
          <a:lstStyle>
            <a:lvl1pPr algn="l" rtl="0" eaLnBrk="1" latinLnBrk="0" hangingPunct="1">
              <a:buNone/>
              <a:defRPr sz="3200"/>
            </a:lvl1pPr>
            <a:lvl2pPr algn="l" rtl="0" eaLnBrk="1" latinLnBrk="0" hangingPunct="1">
              <a:buNone/>
              <a:defRPr sz="3200"/>
            </a:lvl2pPr>
            <a:lvl3pPr algn="l" rtl="0" eaLnBrk="1" latinLnBrk="0" hangingPunct="1">
              <a:buNone/>
              <a:defRPr sz="3200"/>
            </a:lvl3pPr>
            <a:lvl4pPr algn="l" rtl="0" eaLnBrk="1" latinLnBrk="0" hangingPunct="1">
              <a:buNone/>
              <a:defRPr sz="3200"/>
            </a:lvl4pPr>
            <a:lvl5pPr algn="l" rtl="0" eaLnBrk="1" latinLnBrk="0" hangingPunct="1"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pic>
        <p:nvPicPr>
          <p:cNvPr id="10" name="Picture 9" descr="Answer1.png"/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155448" y="1852688"/>
            <a:ext cx="857250" cy="857250"/>
          </a:xfrm>
          <a:prstGeom prst="rect">
            <a:avLst/>
          </a:prstGeom>
        </p:spPr>
      </p:pic>
      <p:pic>
        <p:nvPicPr>
          <p:cNvPr id="11" name="Picture 10" descr="Answer2.png"/>
          <p:cNvPicPr>
            <a:picLocks/>
          </p:cNvPicPr>
          <p:nvPr userDrawn="1">
            <p:custDataLst>
              <p:tags r:id="rId6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155448" y="3185198"/>
            <a:ext cx="857250" cy="857250"/>
          </a:xfrm>
          <a:prstGeom prst="rect">
            <a:avLst/>
          </a:prstGeom>
        </p:spPr>
      </p:pic>
      <p:pic>
        <p:nvPicPr>
          <p:cNvPr id="12" name="Picture 11" descr="Answer3.png"/>
          <p:cNvPicPr>
            <a:picLocks/>
          </p:cNvPicPr>
          <p:nvPr userDrawn="1">
            <p:custDataLst>
              <p:tags r:id="rId7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155448" y="4517707"/>
            <a:ext cx="857250" cy="85725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6 - 3 Choic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155448" y="116586"/>
            <a:ext cx="8833104" cy="759180"/>
          </a:xfrm>
        </p:spPr>
        <p:txBody>
          <a:bodyPr vert="horz" wrap="square" anchor="ctr" anchorCtr="1">
            <a:normAutofit/>
          </a:bodyPr>
          <a:lstStyle>
            <a:lvl1pPr algn="l" rtl="0" eaLnBrk="1" latinLnBrk="0" hangingPunct="1">
              <a:buNone/>
              <a:defRPr/>
            </a:lvl1pPr>
            <a:lvl2pPr algn="l" rtl="0" eaLnBrk="1" latinLnBrk="0" hangingPunct="1">
              <a:buNone/>
              <a:defRPr/>
            </a:lvl2pPr>
            <a:lvl3pPr algn="l" rtl="0" eaLnBrk="1" latinLnBrk="0" hangingPunct="1">
              <a:buNone/>
              <a:defRPr/>
            </a:lvl3pPr>
            <a:lvl4pPr algn="l" rtl="0" eaLnBrk="1" latinLnBrk="0" hangingPunct="1">
              <a:buNone/>
              <a:defRPr/>
            </a:lvl4pPr>
            <a:lvl5pPr algn="l" rtl="0" eaLnBrk="1" latinLnBrk="0" hangingPunct="1"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1371600" y="1673351"/>
            <a:ext cx="7388352" cy="1215923"/>
          </a:xfrm>
          <a:prstGeom prst="rect">
            <a:avLst/>
          </a:prstGeom>
        </p:spPr>
        <p:txBody>
          <a:bodyPr vert="horz" wrap="square" lIns="90876" tIns="34653" rIns="90876" bIns="34653" anchor="ctr">
            <a:normAutofit/>
          </a:bodyPr>
          <a:lstStyle>
            <a:lvl1pPr algn="l" rtl="0" eaLnBrk="1" latinLnBrk="0" hangingPunct="1">
              <a:buNone/>
              <a:defRPr sz="3200"/>
            </a:lvl1pPr>
            <a:lvl2pPr algn="l" rtl="0" eaLnBrk="1" latinLnBrk="0" hangingPunct="1">
              <a:buNone/>
              <a:defRPr sz="3200"/>
            </a:lvl2pPr>
            <a:lvl3pPr algn="l" rtl="0" eaLnBrk="1" latinLnBrk="0" hangingPunct="1">
              <a:buNone/>
              <a:defRPr sz="3200"/>
            </a:lvl3pPr>
            <a:lvl4pPr algn="l" rtl="0" eaLnBrk="1" latinLnBrk="0" hangingPunct="1">
              <a:buNone/>
              <a:defRPr sz="3200"/>
            </a:lvl4pPr>
            <a:lvl5pPr algn="l" rtl="0" eaLnBrk="1" latinLnBrk="0" hangingPunct="1"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1371600" y="3005861"/>
            <a:ext cx="7388352" cy="1215923"/>
          </a:xfrm>
          <a:prstGeom prst="rect">
            <a:avLst/>
          </a:prstGeom>
        </p:spPr>
        <p:txBody>
          <a:bodyPr vert="horz" wrap="square" lIns="90876" tIns="34653" rIns="90876" bIns="34653" anchor="ctr">
            <a:normAutofit/>
          </a:bodyPr>
          <a:lstStyle>
            <a:lvl1pPr algn="l" rtl="0" eaLnBrk="1" latinLnBrk="0" hangingPunct="1">
              <a:buNone/>
              <a:defRPr sz="3200"/>
            </a:lvl1pPr>
            <a:lvl2pPr algn="l" rtl="0" eaLnBrk="1" latinLnBrk="0" hangingPunct="1">
              <a:buNone/>
              <a:defRPr sz="3200"/>
            </a:lvl2pPr>
            <a:lvl3pPr algn="l" rtl="0" eaLnBrk="1" latinLnBrk="0" hangingPunct="1">
              <a:buNone/>
              <a:defRPr sz="3200"/>
            </a:lvl3pPr>
            <a:lvl4pPr algn="l" rtl="0" eaLnBrk="1" latinLnBrk="0" hangingPunct="1">
              <a:buNone/>
              <a:defRPr sz="3200"/>
            </a:lvl4pPr>
            <a:lvl5pPr algn="l" rtl="0" eaLnBrk="1" latinLnBrk="0" hangingPunct="1"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371600" y="4338370"/>
            <a:ext cx="7388352" cy="1215923"/>
          </a:xfrm>
          <a:prstGeom prst="rect">
            <a:avLst/>
          </a:prstGeom>
        </p:spPr>
        <p:txBody>
          <a:bodyPr vert="horz" wrap="square" lIns="90876" tIns="34653" rIns="90876" bIns="34653" anchor="ctr">
            <a:normAutofit/>
          </a:bodyPr>
          <a:lstStyle>
            <a:lvl1pPr algn="l" rtl="0" eaLnBrk="1" latinLnBrk="0" hangingPunct="1">
              <a:buNone/>
              <a:defRPr sz="3200"/>
            </a:lvl1pPr>
            <a:lvl2pPr algn="l" rtl="0" eaLnBrk="1" latinLnBrk="0" hangingPunct="1">
              <a:buNone/>
              <a:defRPr sz="3200"/>
            </a:lvl2pPr>
            <a:lvl3pPr algn="l" rtl="0" eaLnBrk="1" latinLnBrk="0" hangingPunct="1">
              <a:buNone/>
              <a:defRPr sz="3200"/>
            </a:lvl3pPr>
            <a:lvl4pPr algn="l" rtl="0" eaLnBrk="1" latinLnBrk="0" hangingPunct="1">
              <a:buNone/>
              <a:defRPr sz="3200"/>
            </a:lvl4pPr>
            <a:lvl5pPr algn="l" rtl="0" eaLnBrk="1" latinLnBrk="0" hangingPunct="1"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pic>
        <p:nvPicPr>
          <p:cNvPr id="10" name="Picture 9" descr="Answer1.png"/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155448" y="1852688"/>
            <a:ext cx="857250" cy="857250"/>
          </a:xfrm>
          <a:prstGeom prst="rect">
            <a:avLst/>
          </a:prstGeom>
        </p:spPr>
      </p:pic>
      <p:pic>
        <p:nvPicPr>
          <p:cNvPr id="11" name="Picture 10" descr="Answer2.png"/>
          <p:cNvPicPr>
            <a:picLocks/>
          </p:cNvPicPr>
          <p:nvPr userDrawn="1">
            <p:custDataLst>
              <p:tags r:id="rId6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155448" y="3185198"/>
            <a:ext cx="857250" cy="857250"/>
          </a:xfrm>
          <a:prstGeom prst="rect">
            <a:avLst/>
          </a:prstGeom>
        </p:spPr>
      </p:pic>
      <p:pic>
        <p:nvPicPr>
          <p:cNvPr id="12" name="Picture 11" descr="Answer3.png"/>
          <p:cNvPicPr>
            <a:picLocks/>
          </p:cNvPicPr>
          <p:nvPr userDrawn="1">
            <p:custDataLst>
              <p:tags r:id="rId7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155448" y="4517707"/>
            <a:ext cx="857250" cy="85725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7 - 3 Choic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155448" y="116586"/>
            <a:ext cx="8833104" cy="759180"/>
          </a:xfrm>
        </p:spPr>
        <p:txBody>
          <a:bodyPr vert="horz" wrap="square" anchor="ctr" anchorCtr="1">
            <a:normAutofit/>
          </a:bodyPr>
          <a:lstStyle>
            <a:lvl1pPr algn="l" rtl="0" eaLnBrk="1" latinLnBrk="0" hangingPunct="1">
              <a:buNone/>
              <a:defRPr/>
            </a:lvl1pPr>
            <a:lvl2pPr algn="l" rtl="0" eaLnBrk="1" latinLnBrk="0" hangingPunct="1">
              <a:buNone/>
              <a:defRPr/>
            </a:lvl2pPr>
            <a:lvl3pPr algn="l" rtl="0" eaLnBrk="1" latinLnBrk="0" hangingPunct="1">
              <a:buNone/>
              <a:defRPr/>
            </a:lvl3pPr>
            <a:lvl4pPr algn="l" rtl="0" eaLnBrk="1" latinLnBrk="0" hangingPunct="1">
              <a:buNone/>
              <a:defRPr/>
            </a:lvl4pPr>
            <a:lvl5pPr algn="l" rtl="0" eaLnBrk="1" latinLnBrk="0" hangingPunct="1"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1371600" y="1673351"/>
            <a:ext cx="7388352" cy="1215923"/>
          </a:xfrm>
          <a:prstGeom prst="rect">
            <a:avLst/>
          </a:prstGeom>
        </p:spPr>
        <p:txBody>
          <a:bodyPr vert="horz" wrap="square" lIns="90876" tIns="34653" rIns="90876" bIns="34653" anchor="ctr">
            <a:normAutofit/>
          </a:bodyPr>
          <a:lstStyle>
            <a:lvl1pPr algn="l" rtl="0" eaLnBrk="1" latinLnBrk="0" hangingPunct="1">
              <a:buNone/>
              <a:defRPr sz="3200"/>
            </a:lvl1pPr>
            <a:lvl2pPr algn="l" rtl="0" eaLnBrk="1" latinLnBrk="0" hangingPunct="1">
              <a:buNone/>
              <a:defRPr sz="3200"/>
            </a:lvl2pPr>
            <a:lvl3pPr algn="l" rtl="0" eaLnBrk="1" latinLnBrk="0" hangingPunct="1">
              <a:buNone/>
              <a:defRPr sz="3200"/>
            </a:lvl3pPr>
            <a:lvl4pPr algn="l" rtl="0" eaLnBrk="1" latinLnBrk="0" hangingPunct="1">
              <a:buNone/>
              <a:defRPr sz="3200"/>
            </a:lvl4pPr>
            <a:lvl5pPr algn="l" rtl="0" eaLnBrk="1" latinLnBrk="0" hangingPunct="1"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1371600" y="3005861"/>
            <a:ext cx="7388352" cy="1215923"/>
          </a:xfrm>
          <a:prstGeom prst="rect">
            <a:avLst/>
          </a:prstGeom>
        </p:spPr>
        <p:txBody>
          <a:bodyPr vert="horz" wrap="square" lIns="90876" tIns="34653" rIns="90876" bIns="34653" anchor="ctr">
            <a:normAutofit/>
          </a:bodyPr>
          <a:lstStyle>
            <a:lvl1pPr algn="l" rtl="0" eaLnBrk="1" latinLnBrk="0" hangingPunct="1">
              <a:buNone/>
              <a:defRPr sz="3200"/>
            </a:lvl1pPr>
            <a:lvl2pPr algn="l" rtl="0" eaLnBrk="1" latinLnBrk="0" hangingPunct="1">
              <a:buNone/>
              <a:defRPr sz="3200"/>
            </a:lvl2pPr>
            <a:lvl3pPr algn="l" rtl="0" eaLnBrk="1" latinLnBrk="0" hangingPunct="1">
              <a:buNone/>
              <a:defRPr sz="3200"/>
            </a:lvl3pPr>
            <a:lvl4pPr algn="l" rtl="0" eaLnBrk="1" latinLnBrk="0" hangingPunct="1">
              <a:buNone/>
              <a:defRPr sz="3200"/>
            </a:lvl4pPr>
            <a:lvl5pPr algn="l" rtl="0" eaLnBrk="1" latinLnBrk="0" hangingPunct="1"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371600" y="4338370"/>
            <a:ext cx="7388352" cy="1215923"/>
          </a:xfrm>
          <a:prstGeom prst="rect">
            <a:avLst/>
          </a:prstGeom>
        </p:spPr>
        <p:txBody>
          <a:bodyPr vert="horz" wrap="square" lIns="90876" tIns="34653" rIns="90876" bIns="34653" anchor="ctr">
            <a:normAutofit/>
          </a:bodyPr>
          <a:lstStyle>
            <a:lvl1pPr algn="l" rtl="0" eaLnBrk="1" latinLnBrk="0" hangingPunct="1">
              <a:buNone/>
              <a:defRPr sz="3200"/>
            </a:lvl1pPr>
            <a:lvl2pPr algn="l" rtl="0" eaLnBrk="1" latinLnBrk="0" hangingPunct="1">
              <a:buNone/>
              <a:defRPr sz="3200"/>
            </a:lvl2pPr>
            <a:lvl3pPr algn="l" rtl="0" eaLnBrk="1" latinLnBrk="0" hangingPunct="1">
              <a:buNone/>
              <a:defRPr sz="3200"/>
            </a:lvl3pPr>
            <a:lvl4pPr algn="l" rtl="0" eaLnBrk="1" latinLnBrk="0" hangingPunct="1">
              <a:buNone/>
              <a:defRPr sz="3200"/>
            </a:lvl4pPr>
            <a:lvl5pPr algn="l" rtl="0" eaLnBrk="1" latinLnBrk="0" hangingPunct="1">
              <a:buNone/>
              <a:defRPr sz="3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pic>
        <p:nvPicPr>
          <p:cNvPr id="10" name="Picture 9" descr="Answer1.png"/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155448" y="1852688"/>
            <a:ext cx="857250" cy="857250"/>
          </a:xfrm>
          <a:prstGeom prst="rect">
            <a:avLst/>
          </a:prstGeom>
        </p:spPr>
      </p:pic>
      <p:pic>
        <p:nvPicPr>
          <p:cNvPr id="11" name="Picture 10" descr="Answer2.png"/>
          <p:cNvPicPr>
            <a:picLocks/>
          </p:cNvPicPr>
          <p:nvPr userDrawn="1">
            <p:custDataLst>
              <p:tags r:id="rId6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155448" y="3185198"/>
            <a:ext cx="857250" cy="857250"/>
          </a:xfrm>
          <a:prstGeom prst="rect">
            <a:avLst/>
          </a:prstGeom>
        </p:spPr>
      </p:pic>
      <p:pic>
        <p:nvPicPr>
          <p:cNvPr id="12" name="Picture 11" descr="Answer3.png"/>
          <p:cNvPicPr>
            <a:picLocks/>
          </p:cNvPicPr>
          <p:nvPr userDrawn="1">
            <p:custDataLst>
              <p:tags r:id="rId7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155448" y="4517707"/>
            <a:ext cx="857250" cy="85725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6 - Draw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155448" y="116586"/>
            <a:ext cx="8833104" cy="759180"/>
          </a:xfrm>
        </p:spPr>
        <p:txBody>
          <a:bodyPr vert="horz" wrap="square" anchor="ctr" anchorCtr="1">
            <a:normAutofit/>
          </a:bodyPr>
          <a:lstStyle>
            <a:lvl1pPr algn="l" rtl="0" eaLnBrk="1" latinLnBrk="0" hangingPunct="1">
              <a:buNone/>
              <a:defRPr/>
            </a:lvl1pPr>
            <a:lvl2pPr algn="l" rtl="0" eaLnBrk="1" latinLnBrk="0" hangingPunct="1">
              <a:buNone/>
              <a:defRPr/>
            </a:lvl2pPr>
            <a:lvl3pPr algn="l" rtl="0" eaLnBrk="1" latinLnBrk="0" hangingPunct="1">
              <a:buNone/>
              <a:defRPr/>
            </a:lvl3pPr>
            <a:lvl4pPr algn="l" rtl="0" eaLnBrk="1" latinLnBrk="0" hangingPunct="1">
              <a:buNone/>
              <a:defRPr/>
            </a:lvl4pPr>
            <a:lvl5pPr algn="l" rtl="0" eaLnBrk="1" latinLnBrk="0" hangingPunct="1"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pic>
        <p:nvPicPr>
          <p:cNvPr id="7" name="Picture 6" descr="Palette.png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55448" y="1523390"/>
            <a:ext cx="804672" cy="506541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7 - Draw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155448" y="116586"/>
            <a:ext cx="8833104" cy="759180"/>
          </a:xfrm>
        </p:spPr>
        <p:txBody>
          <a:bodyPr vert="horz" wrap="square" anchor="ctr" anchorCtr="1">
            <a:normAutofit/>
          </a:bodyPr>
          <a:lstStyle>
            <a:lvl1pPr algn="l" rtl="0" eaLnBrk="1" latinLnBrk="0" hangingPunct="1">
              <a:buNone/>
              <a:defRPr/>
            </a:lvl1pPr>
            <a:lvl2pPr algn="l" rtl="0" eaLnBrk="1" latinLnBrk="0" hangingPunct="1">
              <a:buNone/>
              <a:defRPr/>
            </a:lvl2pPr>
            <a:lvl3pPr algn="l" rtl="0" eaLnBrk="1" latinLnBrk="0" hangingPunct="1">
              <a:buNone/>
              <a:defRPr/>
            </a:lvl3pPr>
            <a:lvl4pPr algn="l" rtl="0" eaLnBrk="1" latinLnBrk="0" hangingPunct="1">
              <a:buNone/>
              <a:defRPr/>
            </a:lvl4pPr>
            <a:lvl5pPr algn="l" rtl="0" eaLnBrk="1" latinLnBrk="0" hangingPunct="1"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pic>
        <p:nvPicPr>
          <p:cNvPr id="7" name="Picture 6" descr="Palette.png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55448" y="1523390"/>
            <a:ext cx="804672" cy="506541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8 - Draw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155448" y="116586"/>
            <a:ext cx="8833104" cy="759180"/>
          </a:xfrm>
        </p:spPr>
        <p:txBody>
          <a:bodyPr vert="horz" wrap="square" anchor="ctr" anchorCtr="1">
            <a:normAutofit/>
          </a:bodyPr>
          <a:lstStyle>
            <a:lvl1pPr algn="l" rtl="0" eaLnBrk="1" latinLnBrk="0" hangingPunct="1">
              <a:buNone/>
              <a:defRPr/>
            </a:lvl1pPr>
            <a:lvl2pPr algn="l" rtl="0" eaLnBrk="1" latinLnBrk="0" hangingPunct="1">
              <a:buNone/>
              <a:defRPr/>
            </a:lvl2pPr>
            <a:lvl3pPr algn="l" rtl="0" eaLnBrk="1" latinLnBrk="0" hangingPunct="1">
              <a:buNone/>
              <a:defRPr/>
            </a:lvl3pPr>
            <a:lvl4pPr algn="l" rtl="0" eaLnBrk="1" latinLnBrk="0" hangingPunct="1">
              <a:buNone/>
              <a:defRPr/>
            </a:lvl4pPr>
            <a:lvl5pPr algn="l" rtl="0" eaLnBrk="1" latinLnBrk="0" hangingPunct="1"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pic>
        <p:nvPicPr>
          <p:cNvPr id="7" name="Picture 6" descr="Palette.png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55448" y="1523390"/>
            <a:ext cx="804672" cy="506541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9 - Draw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155448" y="116586"/>
            <a:ext cx="8833104" cy="759180"/>
          </a:xfrm>
        </p:spPr>
        <p:txBody>
          <a:bodyPr vert="horz" wrap="square" anchor="ctr" anchorCtr="1">
            <a:normAutofit/>
          </a:bodyPr>
          <a:lstStyle>
            <a:lvl1pPr algn="l" rtl="0" eaLnBrk="1" latinLnBrk="0" hangingPunct="1">
              <a:buNone/>
              <a:defRPr/>
            </a:lvl1pPr>
            <a:lvl2pPr algn="l" rtl="0" eaLnBrk="1" latinLnBrk="0" hangingPunct="1">
              <a:buNone/>
              <a:defRPr/>
            </a:lvl2pPr>
            <a:lvl3pPr algn="l" rtl="0" eaLnBrk="1" latinLnBrk="0" hangingPunct="1">
              <a:buNone/>
              <a:defRPr/>
            </a:lvl3pPr>
            <a:lvl4pPr algn="l" rtl="0" eaLnBrk="1" latinLnBrk="0" hangingPunct="1">
              <a:buNone/>
              <a:defRPr/>
            </a:lvl4pPr>
            <a:lvl5pPr algn="l" rtl="0" eaLnBrk="1" latinLnBrk="0" hangingPunct="1"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pic>
        <p:nvPicPr>
          <p:cNvPr id="7" name="Picture 6" descr="Palette.png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55448" y="1523390"/>
            <a:ext cx="804672" cy="506541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use Mischief 10 - Draw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155448" y="116586"/>
            <a:ext cx="8833104" cy="759180"/>
          </a:xfrm>
        </p:spPr>
        <p:txBody>
          <a:bodyPr vert="horz" wrap="square" anchor="ctr" anchorCtr="1">
            <a:normAutofit/>
          </a:bodyPr>
          <a:lstStyle>
            <a:lvl1pPr algn="l" rtl="0" eaLnBrk="1" latinLnBrk="0" hangingPunct="1">
              <a:buNone/>
              <a:defRPr/>
            </a:lvl1pPr>
            <a:lvl2pPr algn="l" rtl="0" eaLnBrk="1" latinLnBrk="0" hangingPunct="1">
              <a:buNone/>
              <a:defRPr/>
            </a:lvl2pPr>
            <a:lvl3pPr algn="l" rtl="0" eaLnBrk="1" latinLnBrk="0" hangingPunct="1">
              <a:buNone/>
              <a:defRPr/>
            </a:lvl3pPr>
            <a:lvl4pPr algn="l" rtl="0" eaLnBrk="1" latinLnBrk="0" hangingPunct="1">
              <a:buNone/>
              <a:defRPr/>
            </a:lvl4pPr>
            <a:lvl5pPr algn="l" rtl="0" eaLnBrk="1" latinLnBrk="0" hangingPunct="1"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pic>
        <p:nvPicPr>
          <p:cNvPr id="7" name="Picture 6" descr="Palette.png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55448" y="1523390"/>
            <a:ext cx="804672" cy="5065410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flipV="1">
            <a:off x="228600" y="4724400"/>
            <a:ext cx="8686800" cy="1828800"/>
          </a:xfrm>
          <a:prstGeom prst="round2SameRect">
            <a:avLst>
              <a:gd name="adj1" fmla="val 10784"/>
              <a:gd name="adj2" fmla="val 0"/>
            </a:avLst>
          </a:prstGeom>
          <a:solidFill>
            <a:schemeClr val="tx2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 Same Side Corner Rectangle 7"/>
          <p:cNvSpPr/>
          <p:nvPr/>
        </p:nvSpPr>
        <p:spPr>
          <a:xfrm>
            <a:off x="228600" y="228600"/>
            <a:ext cx="8686800" cy="4419600"/>
          </a:xfrm>
          <a:prstGeom prst="round2SameRect">
            <a:avLst>
              <a:gd name="adj1" fmla="val 2821"/>
              <a:gd name="adj2" fmla="val 0"/>
            </a:avLst>
          </a:prstGeom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609600" y="533400"/>
            <a:ext cx="7924800" cy="3886201"/>
          </a:xfrm>
        </p:spPr>
        <p:txBody>
          <a:bodyPr>
            <a:norm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304800" y="4800600"/>
            <a:ext cx="8534400" cy="1600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0"/>
          </p:nvPr>
        </p:nvSpPr>
        <p:spPr>
          <a:xfrm>
            <a:off x="228600" y="6553200"/>
            <a:ext cx="2133600" cy="287782"/>
          </a:xfrm>
        </p:spPr>
        <p:txBody>
          <a:bodyPr/>
          <a:lstStyle/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5" name="Rectangle 4"/>
          <p:cNvSpPr>
            <a:spLocks noGrp="1"/>
          </p:cNvSpPr>
          <p:nvPr>
            <p:ph type="ftr" sz="quarter" idx="11"/>
          </p:nvPr>
        </p:nvSpPr>
        <p:spPr>
          <a:xfrm>
            <a:off x="2895600" y="6553200"/>
            <a:ext cx="3429000" cy="287782"/>
          </a:xfrm>
        </p:spPr>
        <p:txBody>
          <a:bodyPr/>
          <a:lstStyle/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2"/>
          </p:nvPr>
        </p:nvSpPr>
        <p:spPr>
          <a:xfrm>
            <a:off x="6858000" y="6553200"/>
            <a:ext cx="2057400" cy="287782"/>
          </a:xfrm>
        </p:spPr>
        <p:txBody>
          <a:bodyPr/>
          <a:lstStyle/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9BAF-DF50-49A9-A24B-E772F34D4EE8}" type="datetime1">
              <a:rPr lang="es-ES" smtClean="0"/>
              <a:pPr/>
              <a:t>08/09/2022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2B7-F7A6-44F5-A940-BF91B5A1AE3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67346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5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228600" y="228600"/>
            <a:ext cx="8686800" cy="4953000"/>
          </a:xfrm>
          <a:prstGeom prst="round2SameRect">
            <a:avLst>
              <a:gd name="adj1" fmla="val 2821"/>
              <a:gd name="adj2" fmla="val 0"/>
            </a:avLst>
          </a:prstGeom>
          <a:solidFill>
            <a:schemeClr val="tx2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 Same Side Corner Rectangle 6"/>
          <p:cNvSpPr/>
          <p:nvPr/>
        </p:nvSpPr>
        <p:spPr>
          <a:xfrm flipV="1">
            <a:off x="228600" y="5257800"/>
            <a:ext cx="8686800" cy="1295400"/>
          </a:xfrm>
          <a:prstGeom prst="round2SameRect">
            <a:avLst>
              <a:gd name="adj1" fmla="val 10784"/>
              <a:gd name="adj2" fmla="val 0"/>
            </a:avLst>
          </a:prstGeom>
          <a:solidFill>
            <a:schemeClr val="accent1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191000"/>
          </a:xfrm>
        </p:spPr>
        <p:txBody>
          <a:bodyPr anchor="ctr"/>
          <a:lstStyle>
            <a:lvl1pPr algn="ctr">
              <a:defRPr sz="4800" b="0" cap="none" baseline="0">
                <a:solidFill>
                  <a:schemeClr val="bg2"/>
                </a:solidFill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722313" y="5410200"/>
            <a:ext cx="7772400" cy="10429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5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301752" y="1600200"/>
            <a:ext cx="4160520" cy="47548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60520" cy="47548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301752" y="1535112"/>
            <a:ext cx="4160520" cy="827087"/>
          </a:xfrm>
        </p:spPr>
        <p:txBody>
          <a:bodyPr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ctr">
              <a:buNone/>
              <a:defRPr lang="en-US" sz="2400" b="0" dirty="0" smtClean="0">
                <a:ln w="11430"/>
                <a:solidFill>
                  <a:schemeClr val="tx2"/>
                </a:solidFill>
                <a:effectLst/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3"/>
          <p:cNvSpPr>
            <a:spLocks noGrp="1"/>
          </p:cNvSpPr>
          <p:nvPr>
            <p:ph sz="half" idx="2"/>
          </p:nvPr>
        </p:nvSpPr>
        <p:spPr>
          <a:xfrm>
            <a:off x="301752" y="2373312"/>
            <a:ext cx="41605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4645024" y="1535112"/>
            <a:ext cx="4160520" cy="827087"/>
          </a:xfrm>
        </p:spPr>
        <p:txBody>
          <a:bodyPr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ctr">
              <a:buNone/>
              <a:defRPr lang="en-US" sz="2400" b="0" dirty="0" smtClean="0">
                <a:ln w="11430"/>
                <a:solidFill>
                  <a:schemeClr val="tx2"/>
                </a:solidFill>
                <a:effectLst/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Rectangle 5"/>
          <p:cNvSpPr>
            <a:spLocks noGrp="1"/>
          </p:cNvSpPr>
          <p:nvPr>
            <p:ph sz="quarter" idx="4"/>
          </p:nvPr>
        </p:nvSpPr>
        <p:spPr>
          <a:xfrm>
            <a:off x="4645024" y="2373312"/>
            <a:ext cx="41605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8" name="Rectangl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228600" y="152400"/>
            <a:ext cx="8686800" cy="1295400"/>
          </a:xfrm>
          <a:prstGeom prst="round2SameRect">
            <a:avLst>
              <a:gd name="adj1" fmla="val 4902"/>
              <a:gd name="adj2" fmla="val 0"/>
            </a:avLst>
          </a:prstGeom>
          <a:solidFill>
            <a:schemeClr val="accent1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4495800" cy="1143000"/>
          </a:xfrm>
        </p:spPr>
        <p:txBody>
          <a:bodyPr anchor="ctr"/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724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28600" y="6528816"/>
            <a:ext cx="8686800" cy="1588"/>
          </a:xfrm>
          <a:prstGeom prst="line">
            <a:avLst/>
          </a:prstGeom>
          <a:ln w="12700" cap="rnd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/>
          <p:cNvSpPr/>
          <p:nvPr/>
        </p:nvSpPr>
        <p:spPr>
          <a:xfrm>
            <a:off x="4876800" y="152400"/>
            <a:ext cx="35814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67288" y="152400"/>
            <a:ext cx="3400425" cy="1295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body" sz="half" idx="2"/>
          </p:nvPr>
        </p:nvSpPr>
        <p:spPr>
          <a:xfrm>
            <a:off x="5105400" y="228600"/>
            <a:ext cx="3200400" cy="1143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228600" y="152400"/>
            <a:ext cx="8686800" cy="1295400"/>
          </a:xfrm>
          <a:prstGeom prst="round2SameRect">
            <a:avLst>
              <a:gd name="adj1" fmla="val 4902"/>
              <a:gd name="adj2" fmla="val 0"/>
            </a:avLst>
          </a:prstGeom>
          <a:solidFill>
            <a:schemeClr val="accent1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type="pic" idx="1"/>
          </p:nvPr>
        </p:nvSpPr>
        <p:spPr>
          <a:xfrm>
            <a:off x="228600" y="1524000"/>
            <a:ext cx="8686800" cy="49103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 useBgFill="1">
        <p:nvSpPr>
          <p:cNvPr id="9" name="Rectangle 8"/>
          <p:cNvSpPr/>
          <p:nvPr/>
        </p:nvSpPr>
        <p:spPr>
          <a:xfrm>
            <a:off x="4876800" y="152400"/>
            <a:ext cx="35814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67288" y="152400"/>
            <a:ext cx="3400425" cy="1295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4495800" cy="1143000"/>
          </a:xfrm>
        </p:spPr>
        <p:txBody>
          <a:bodyPr anchor="ctr"/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body" sz="half" idx="2"/>
          </p:nvPr>
        </p:nvSpPr>
        <p:spPr>
          <a:xfrm>
            <a:off x="5105400" y="228600"/>
            <a:ext cx="3200400" cy="114300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28600" y="6528816"/>
            <a:ext cx="8686800" cy="1588"/>
          </a:xfrm>
          <a:prstGeom prst="line">
            <a:avLst/>
          </a:prstGeom>
          <a:ln w="12700" cap="rnd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5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400800" cy="6049962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5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7" name="Round Same Side Corner Rectangle 6"/>
          <p:cNvSpPr/>
          <p:nvPr/>
        </p:nvSpPr>
        <p:spPr>
          <a:xfrm rot="5400000">
            <a:off x="4862513" y="2300287"/>
            <a:ext cx="6096000" cy="1952625"/>
          </a:xfrm>
          <a:prstGeom prst="round2SameRect">
            <a:avLst>
              <a:gd name="adj1" fmla="val 4902"/>
              <a:gd name="adj2" fmla="val 0"/>
            </a:avLst>
          </a:prstGeom>
          <a:solidFill>
            <a:schemeClr val="accent1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 orient="vert"/>
          </p:nvPr>
        </p:nvSpPr>
        <p:spPr>
          <a:xfrm>
            <a:off x="7029450" y="274638"/>
            <a:ext cx="1752600" cy="5973762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28600" y="6528816"/>
            <a:ext cx="8686800" cy="1588"/>
          </a:xfrm>
          <a:prstGeom prst="line">
            <a:avLst/>
          </a:prstGeom>
          <a:ln w="12700" cap="rnd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8835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92ABE-290F-4556-9BE6-EA283C4356C3}" type="datetime1">
              <a:rPr lang="es-ES" smtClean="0"/>
              <a:pPr/>
              <a:t>08/09/2022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2B7-F7A6-44F5-A940-BF91B5A1AE3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4937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37221-B4EC-499E-8F13-52A4FCD99E36}" type="datetime1">
              <a:rPr lang="es-ES" smtClean="0"/>
              <a:pPr/>
              <a:t>08/09/2022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2B7-F7A6-44F5-A940-BF91B5A1AE3C}" type="slidenum">
              <a:rPr lang="es-ES" smtClean="0">
                <a:solidFill>
                  <a:srgbClr val="FFFFFF"/>
                </a:solidFill>
              </a:rPr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636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F042D-FBEA-40C8-ACF1-388DE857BC66}" type="datetime1">
              <a:rPr lang="es-ES" smtClean="0"/>
              <a:pPr/>
              <a:t>08/09/2022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2B7-F7A6-44F5-A940-BF91B5A1AE3C}" type="slidenum">
              <a:rPr lang="es-ES" smtClean="0">
                <a:solidFill>
                  <a:srgbClr val="FFFFFF"/>
                </a:solidFill>
              </a:rPr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094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9626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228600" y="152400"/>
            <a:ext cx="8686800" cy="1295400"/>
          </a:xfrm>
          <a:prstGeom prst="round2SameRect">
            <a:avLst>
              <a:gd name="adj1" fmla="val 4902"/>
              <a:gd name="adj2" fmla="val 0"/>
            </a:avLst>
          </a:prstGeom>
          <a:solidFill>
            <a:schemeClr val="accent1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600200"/>
            <a:ext cx="85344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520942"/>
            <a:ext cx="2133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algn="r"/>
            <a:fld id="{1A33440A-D04E-4FB0-ACBB-D1FD42651063}" type="datetime1">
              <a:rPr lang="es-ES" smtClean="0"/>
              <a:pPr algn="r"/>
              <a:t>08/09/2022</a:t>
            </a:fld>
            <a:endParaRPr lang="es-E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5600" y="6520942"/>
            <a:ext cx="34290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520942"/>
            <a:ext cx="2133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algn="ctr"/>
            <a:fld id="{E5C7EF4D-DD50-400C-9F04-EB20CB99416E}" type="slidenum">
              <a:rPr lang="es-ES" sz="2800" smtClean="0">
                <a:solidFill>
                  <a:schemeClr val="tx2"/>
                </a:solidFill>
              </a:rPr>
              <a:pPr algn="ctr"/>
              <a:t>‹Nº›</a:t>
            </a:fld>
            <a:endParaRPr lang="es-E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28600" y="6524625"/>
            <a:ext cx="8686800" cy="1588"/>
          </a:xfrm>
          <a:prstGeom prst="line">
            <a:avLst/>
          </a:prstGeom>
          <a:ln w="12700" cap="rnd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rgbClr val="FFFFFF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 2" pitchFamily="18" charset="2"/>
        <a:buChar char="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2"/>
        </a:buClr>
        <a:buSzPct val="100000"/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630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73736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194560" indent="-182880" algn="l" defTabSz="914400" rtl="0" eaLnBrk="1" latinLnBrk="0" hangingPunct="1">
        <a:spcBef>
          <a:spcPts val="310"/>
        </a:spcBef>
        <a:buClr>
          <a:schemeClr val="accent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nodejs.org/en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www.oracle.com/java/technologies/download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developer.android.com/studio/instal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/angular/your-first-app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18.png"/><Relationship Id="rId4" Type="http://schemas.openxmlformats.org/officeDocument/2006/relationships/hyperlink" Target="https://go.ionicframework.com/hybrid-vs-native-guid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Introducción a IONIC</a:t>
            </a:r>
            <a:br>
              <a:rPr lang="es-ES" dirty="0" smtClean="0"/>
            </a:br>
            <a:r>
              <a:rPr lang="es-ES" dirty="0" smtClean="0"/>
              <a:t>(Usando Angular)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Resumen de pasos basado en la página oficial de </a:t>
            </a:r>
            <a:r>
              <a:rPr lang="es-ES" dirty="0" err="1" smtClean="0"/>
              <a:t>Ionic</a:t>
            </a:r>
            <a:r>
              <a:rPr lang="es-ES" dirty="0"/>
              <a:t>: https://ionicframework.com/docs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¿Qué más hay en la viña del señor?</a:t>
            </a:r>
            <a:endParaRPr lang="es-ES" dirty="0"/>
          </a:p>
        </p:txBody>
      </p:sp>
      <p:sp>
        <p:nvSpPr>
          <p:cNvPr id="25" name="11 Rectángulo redondeado"/>
          <p:cNvSpPr/>
          <p:nvPr/>
        </p:nvSpPr>
        <p:spPr>
          <a:xfrm>
            <a:off x="629088" y="1916832"/>
            <a:ext cx="2790782" cy="86892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Native apps</a:t>
            </a:r>
            <a:endParaRPr lang="es-ES" dirty="0"/>
          </a:p>
        </p:txBody>
      </p:sp>
      <p:sp>
        <p:nvSpPr>
          <p:cNvPr id="6" name="11 Rectángulo redondeado"/>
          <p:cNvSpPr/>
          <p:nvPr/>
        </p:nvSpPr>
        <p:spPr>
          <a:xfrm>
            <a:off x="648754" y="2996952"/>
            <a:ext cx="2771116" cy="8689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Hybrid apps</a:t>
            </a:r>
            <a:endParaRPr lang="es-ES" dirty="0"/>
          </a:p>
        </p:txBody>
      </p:sp>
      <p:sp>
        <p:nvSpPr>
          <p:cNvPr id="7" name="11 Rectángulo redondeado"/>
          <p:cNvSpPr/>
          <p:nvPr/>
        </p:nvSpPr>
        <p:spPr>
          <a:xfrm>
            <a:off x="611559" y="4077072"/>
            <a:ext cx="2808311" cy="8689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apps</a:t>
            </a:r>
            <a:endParaRPr lang="es-ES" dirty="0"/>
          </a:p>
        </p:txBody>
      </p:sp>
      <p:sp>
        <p:nvSpPr>
          <p:cNvPr id="8" name="11 Rectángulo redondeado"/>
          <p:cNvSpPr/>
          <p:nvPr/>
        </p:nvSpPr>
        <p:spPr>
          <a:xfrm>
            <a:off x="599712" y="5179431"/>
            <a:ext cx="2820159" cy="8689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PWAs</a:t>
            </a:r>
          </a:p>
          <a:p>
            <a:pPr algn="ctr"/>
            <a:r>
              <a:rPr lang="en-US" dirty="0" smtClean="0"/>
              <a:t>(Progressive Web Apps)</a:t>
            </a:r>
            <a:endParaRPr lang="es-ES" dirty="0"/>
          </a:p>
        </p:txBody>
      </p:sp>
      <p:sp>
        <p:nvSpPr>
          <p:cNvPr id="5" name="Flecha derecha 4"/>
          <p:cNvSpPr/>
          <p:nvPr/>
        </p:nvSpPr>
        <p:spPr>
          <a:xfrm>
            <a:off x="3635896" y="2204864"/>
            <a:ext cx="1656184" cy="2880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5364088" y="1772816"/>
            <a:ext cx="3475112" cy="28623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Utilizan las herramientas de desarrollo (SDK) de cada plataforma. Hoy en día </a:t>
            </a:r>
            <a:r>
              <a:rPr lang="es-ES" dirty="0" err="1" smtClean="0"/>
              <a:t>Android</a:t>
            </a:r>
            <a:r>
              <a:rPr lang="es-ES" dirty="0" smtClean="0"/>
              <a:t> e </a:t>
            </a:r>
            <a:r>
              <a:rPr lang="es-ES" dirty="0" err="1" smtClean="0"/>
              <a:t>iOS</a:t>
            </a:r>
            <a:r>
              <a:rPr lang="es-E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Se distribuye por medio de los repositorios como Google </a:t>
            </a:r>
            <a:r>
              <a:rPr lang="es-ES" dirty="0" err="1" smtClean="0"/>
              <a:t>play</a:t>
            </a:r>
            <a:r>
              <a:rPr lang="es-ES" dirty="0" smtClean="0"/>
              <a:t> (</a:t>
            </a:r>
            <a:r>
              <a:rPr lang="es-ES" dirty="0" err="1" smtClean="0"/>
              <a:t>Android</a:t>
            </a:r>
            <a:r>
              <a:rPr lang="es-ES" dirty="0" smtClean="0"/>
              <a:t>), o App Store (</a:t>
            </a:r>
            <a:r>
              <a:rPr lang="es-ES" dirty="0" err="1" smtClean="0"/>
              <a:t>iOS</a:t>
            </a:r>
            <a:r>
              <a:rPr lang="es-ES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Hay que instalar la App para usarla.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717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¿Qué más hay en la viña del señor?</a:t>
            </a:r>
            <a:endParaRPr lang="es-ES" dirty="0"/>
          </a:p>
        </p:txBody>
      </p:sp>
      <p:sp>
        <p:nvSpPr>
          <p:cNvPr id="25" name="11 Rectángulo redondeado"/>
          <p:cNvSpPr/>
          <p:nvPr/>
        </p:nvSpPr>
        <p:spPr>
          <a:xfrm>
            <a:off x="629088" y="1916832"/>
            <a:ext cx="2790782" cy="8689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Native apps</a:t>
            </a:r>
            <a:endParaRPr lang="es-ES" dirty="0"/>
          </a:p>
        </p:txBody>
      </p:sp>
      <p:sp>
        <p:nvSpPr>
          <p:cNvPr id="6" name="11 Rectángulo redondeado"/>
          <p:cNvSpPr/>
          <p:nvPr/>
        </p:nvSpPr>
        <p:spPr>
          <a:xfrm>
            <a:off x="648754" y="2996952"/>
            <a:ext cx="2771116" cy="86892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Hybrid apps</a:t>
            </a:r>
            <a:endParaRPr lang="es-ES" dirty="0"/>
          </a:p>
        </p:txBody>
      </p:sp>
      <p:sp>
        <p:nvSpPr>
          <p:cNvPr id="7" name="11 Rectángulo redondeado"/>
          <p:cNvSpPr/>
          <p:nvPr/>
        </p:nvSpPr>
        <p:spPr>
          <a:xfrm>
            <a:off x="611559" y="4077072"/>
            <a:ext cx="2808311" cy="8689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apps</a:t>
            </a:r>
            <a:endParaRPr lang="es-ES" dirty="0"/>
          </a:p>
        </p:txBody>
      </p:sp>
      <p:sp>
        <p:nvSpPr>
          <p:cNvPr id="8" name="11 Rectángulo redondeado"/>
          <p:cNvSpPr/>
          <p:nvPr/>
        </p:nvSpPr>
        <p:spPr>
          <a:xfrm>
            <a:off x="599712" y="5179431"/>
            <a:ext cx="2820159" cy="8689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PWAs</a:t>
            </a:r>
          </a:p>
          <a:p>
            <a:pPr algn="ctr"/>
            <a:r>
              <a:rPr lang="en-US" dirty="0" smtClean="0"/>
              <a:t>(Progressive Web Apps)</a:t>
            </a:r>
            <a:endParaRPr lang="es-ES" dirty="0"/>
          </a:p>
        </p:txBody>
      </p:sp>
      <p:sp>
        <p:nvSpPr>
          <p:cNvPr id="5" name="Flecha derecha 4"/>
          <p:cNvSpPr/>
          <p:nvPr/>
        </p:nvSpPr>
        <p:spPr>
          <a:xfrm>
            <a:off x="3635896" y="3212976"/>
            <a:ext cx="1656184" cy="2880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5364088" y="2060848"/>
            <a:ext cx="3475112" cy="42473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programa con JS, HTML y CSS.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código corre en un web </a:t>
            </a:r>
            <a:r>
              <a:rPr lang="es-ES" dirty="0" err="1"/>
              <a:t>view</a:t>
            </a:r>
            <a:r>
              <a:rPr lang="es-ES" dirty="0"/>
              <a:t> (un navegador que ocupa toda la pantalla)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Este </a:t>
            </a:r>
            <a:r>
              <a:rPr lang="es-ES" dirty="0" err="1"/>
              <a:t>webview</a:t>
            </a:r>
            <a:r>
              <a:rPr lang="es-ES" dirty="0"/>
              <a:t> se incrusta en </a:t>
            </a:r>
            <a:r>
              <a:rPr lang="es-ES" dirty="0" smtClean="0"/>
              <a:t>un </a:t>
            </a:r>
            <a:r>
              <a:rPr lang="es-ES" dirty="0"/>
              <a:t>envoltorio nativo (</a:t>
            </a:r>
            <a:r>
              <a:rPr lang="es-ES" dirty="0" err="1"/>
              <a:t>native</a:t>
            </a:r>
            <a:r>
              <a:rPr lang="es-ES" dirty="0"/>
              <a:t> </a:t>
            </a:r>
            <a:r>
              <a:rPr lang="es-ES" dirty="0" err="1"/>
              <a:t>wrapper</a:t>
            </a:r>
            <a:r>
              <a:rPr lang="es-ES" dirty="0"/>
              <a:t>) propio de cada dispositivo.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Dicho </a:t>
            </a:r>
            <a:r>
              <a:rPr lang="es-ES" dirty="0" smtClean="0"/>
              <a:t>envoltorio </a:t>
            </a:r>
            <a:r>
              <a:rPr lang="es-ES" dirty="0"/>
              <a:t>nativo es realmente el que se ejecuta en el dispositivo real</a:t>
            </a:r>
            <a:r>
              <a:rPr lang="es-E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Las </a:t>
            </a:r>
            <a:r>
              <a:rPr lang="es-ES" dirty="0"/>
              <a:t>A</a:t>
            </a:r>
            <a:r>
              <a:rPr lang="es-ES" dirty="0" smtClean="0"/>
              <a:t>pps híbridas también pueden generar una app web con el mismo código.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586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¿Qué más hay en la viña del señor?</a:t>
            </a:r>
            <a:endParaRPr lang="es-ES" dirty="0"/>
          </a:p>
        </p:txBody>
      </p:sp>
      <p:sp>
        <p:nvSpPr>
          <p:cNvPr id="25" name="11 Rectángulo redondeado"/>
          <p:cNvSpPr/>
          <p:nvPr/>
        </p:nvSpPr>
        <p:spPr>
          <a:xfrm>
            <a:off x="629088" y="1916832"/>
            <a:ext cx="2790782" cy="8689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Native apps</a:t>
            </a:r>
            <a:endParaRPr lang="es-ES" dirty="0"/>
          </a:p>
        </p:txBody>
      </p:sp>
      <p:sp>
        <p:nvSpPr>
          <p:cNvPr id="6" name="11 Rectángulo redondeado"/>
          <p:cNvSpPr/>
          <p:nvPr/>
        </p:nvSpPr>
        <p:spPr>
          <a:xfrm>
            <a:off x="648754" y="2996952"/>
            <a:ext cx="2771116" cy="8689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Hybrid apps</a:t>
            </a:r>
            <a:endParaRPr lang="es-ES" dirty="0"/>
          </a:p>
        </p:txBody>
      </p:sp>
      <p:sp>
        <p:nvSpPr>
          <p:cNvPr id="7" name="11 Rectángulo redondeado"/>
          <p:cNvSpPr/>
          <p:nvPr/>
        </p:nvSpPr>
        <p:spPr>
          <a:xfrm>
            <a:off x="611559" y="4077072"/>
            <a:ext cx="2808311" cy="86892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apps</a:t>
            </a:r>
            <a:endParaRPr lang="es-ES" dirty="0"/>
          </a:p>
        </p:txBody>
      </p:sp>
      <p:sp>
        <p:nvSpPr>
          <p:cNvPr id="8" name="11 Rectángulo redondeado"/>
          <p:cNvSpPr/>
          <p:nvPr/>
        </p:nvSpPr>
        <p:spPr>
          <a:xfrm>
            <a:off x="599712" y="5179431"/>
            <a:ext cx="2820159" cy="8689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PWAs</a:t>
            </a:r>
          </a:p>
          <a:p>
            <a:pPr algn="ctr"/>
            <a:r>
              <a:rPr lang="en-US" dirty="0" smtClean="0"/>
              <a:t>(Progressive Web Apps)</a:t>
            </a:r>
            <a:endParaRPr lang="es-ES" dirty="0"/>
          </a:p>
        </p:txBody>
      </p:sp>
      <p:sp>
        <p:nvSpPr>
          <p:cNvPr id="5" name="Flecha derecha 4"/>
          <p:cNvSpPr/>
          <p:nvPr/>
        </p:nvSpPr>
        <p:spPr>
          <a:xfrm>
            <a:off x="3635896" y="4293096"/>
            <a:ext cx="1656184" cy="2880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5364088" y="3745672"/>
            <a:ext cx="3475112" cy="2308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Se ejecuta en un navegador.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Por tanto funciona en cualquier dispositivo con navegador 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Si no hay cobertura no funciona.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No hay que instalar nada salvo el navegador.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776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¿Qué más hay en la viña del señor?</a:t>
            </a:r>
            <a:endParaRPr lang="es-ES" dirty="0"/>
          </a:p>
        </p:txBody>
      </p:sp>
      <p:sp>
        <p:nvSpPr>
          <p:cNvPr id="25" name="11 Rectángulo redondeado"/>
          <p:cNvSpPr/>
          <p:nvPr/>
        </p:nvSpPr>
        <p:spPr>
          <a:xfrm>
            <a:off x="629088" y="1916832"/>
            <a:ext cx="2790782" cy="8689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Native apps</a:t>
            </a:r>
            <a:endParaRPr lang="es-ES" dirty="0"/>
          </a:p>
        </p:txBody>
      </p:sp>
      <p:sp>
        <p:nvSpPr>
          <p:cNvPr id="6" name="11 Rectángulo redondeado"/>
          <p:cNvSpPr/>
          <p:nvPr/>
        </p:nvSpPr>
        <p:spPr>
          <a:xfrm>
            <a:off x="648754" y="2996952"/>
            <a:ext cx="2771116" cy="8689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Hybrid apps</a:t>
            </a:r>
            <a:endParaRPr lang="es-ES" dirty="0"/>
          </a:p>
        </p:txBody>
      </p:sp>
      <p:sp>
        <p:nvSpPr>
          <p:cNvPr id="7" name="11 Rectángulo redondeado"/>
          <p:cNvSpPr/>
          <p:nvPr/>
        </p:nvSpPr>
        <p:spPr>
          <a:xfrm>
            <a:off x="611559" y="4077072"/>
            <a:ext cx="2808311" cy="8689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apps</a:t>
            </a:r>
            <a:endParaRPr lang="es-ES" dirty="0"/>
          </a:p>
        </p:txBody>
      </p:sp>
      <p:sp>
        <p:nvSpPr>
          <p:cNvPr id="8" name="11 Rectángulo redondeado"/>
          <p:cNvSpPr/>
          <p:nvPr/>
        </p:nvSpPr>
        <p:spPr>
          <a:xfrm>
            <a:off x="599712" y="5179431"/>
            <a:ext cx="2820159" cy="86892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PWAs</a:t>
            </a:r>
          </a:p>
          <a:p>
            <a:pPr algn="ctr"/>
            <a:r>
              <a:rPr lang="en-US" dirty="0" smtClean="0"/>
              <a:t>(Progressive Web Apps)</a:t>
            </a:r>
            <a:endParaRPr lang="es-ES" dirty="0"/>
          </a:p>
        </p:txBody>
      </p:sp>
      <p:sp>
        <p:nvSpPr>
          <p:cNvPr id="5" name="Flecha derecha 4"/>
          <p:cNvSpPr/>
          <p:nvPr/>
        </p:nvSpPr>
        <p:spPr>
          <a:xfrm>
            <a:off x="3635896" y="5445224"/>
            <a:ext cx="1656184" cy="2880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5474406" y="2986489"/>
            <a:ext cx="3475112" cy="34163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Es una solución intermedia entre una web </a:t>
            </a:r>
            <a:r>
              <a:rPr lang="es-ES" dirty="0" err="1" smtClean="0"/>
              <a:t>app</a:t>
            </a:r>
            <a:r>
              <a:rPr lang="es-ES" dirty="0" smtClean="0"/>
              <a:t> y una </a:t>
            </a:r>
            <a:r>
              <a:rPr lang="es-ES" dirty="0" err="1" smtClean="0"/>
              <a:t>app</a:t>
            </a:r>
            <a:r>
              <a:rPr lang="es-ES" dirty="0" smtClean="0"/>
              <a:t> nativa.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Es decir: tiene </a:t>
            </a:r>
            <a:r>
              <a:rPr lang="es-ES" dirty="0"/>
              <a:t>una interfaz similar a la de una App Nativa. Funcionan sin conexión a Internet. Permite el envío de Notificaciones </a:t>
            </a:r>
            <a:r>
              <a:rPr lang="es-ES" dirty="0" err="1"/>
              <a:t>Push</a:t>
            </a:r>
            <a:r>
              <a:rPr lang="es-ES" dirty="0"/>
              <a:t>. Se actualiza de forma automática. Es Instalable. Se pueden compartir a través de una URL</a:t>
            </a:r>
            <a:r>
              <a:rPr lang="es-E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719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62"/>
          <a:stretch/>
        </p:blipFill>
        <p:spPr>
          <a:xfrm>
            <a:off x="2771800" y="1628800"/>
            <a:ext cx="6264696" cy="2369079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¿Qué es </a:t>
            </a:r>
            <a:r>
              <a:rPr lang="es-ES" dirty="0" err="1" smtClean="0"/>
              <a:t>Ionic</a:t>
            </a:r>
            <a:r>
              <a:rPr lang="es-ES" dirty="0" smtClean="0"/>
              <a:t>?</a:t>
            </a:r>
            <a:endParaRPr lang="es-ES" dirty="0"/>
          </a:p>
        </p:txBody>
      </p:sp>
      <p:sp>
        <p:nvSpPr>
          <p:cNvPr id="25" name="11 Rectángulo redondeado"/>
          <p:cNvSpPr/>
          <p:nvPr/>
        </p:nvSpPr>
        <p:spPr>
          <a:xfrm>
            <a:off x="539552" y="1739243"/>
            <a:ext cx="3312367" cy="172819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Ionic Framework is an open source mobile UI toolkit for building high quality, cross-platform native and web app experiences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304800" y="3789040"/>
            <a:ext cx="8462392" cy="25922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/>
              <a:t>Básicamente: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Es </a:t>
            </a:r>
            <a:r>
              <a:rPr lang="es-ES" b="1" dirty="0"/>
              <a:t>open </a:t>
            </a:r>
            <a:r>
              <a:rPr lang="es-ES" b="1" dirty="0" err="1"/>
              <a:t>source</a:t>
            </a:r>
            <a:r>
              <a:rPr lang="es-E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Es un conjunto de herramientas (</a:t>
            </a:r>
            <a:r>
              <a:rPr lang="es-ES" b="1" dirty="0" err="1"/>
              <a:t>toolkit</a:t>
            </a:r>
            <a:r>
              <a:rPr lang="es-ES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Permite </a:t>
            </a:r>
            <a:r>
              <a:rPr lang="es-ES" dirty="0" smtClean="0"/>
              <a:t>crear experiencias de </a:t>
            </a:r>
            <a:r>
              <a:rPr lang="es-ES" b="1" dirty="0" err="1"/>
              <a:t>apps</a:t>
            </a:r>
            <a:r>
              <a:rPr lang="es-ES" b="1" dirty="0"/>
              <a:t> multiplataforma </a:t>
            </a:r>
            <a:r>
              <a:rPr lang="es-ES" dirty="0" smtClean="0"/>
              <a:t>tanto</a:t>
            </a:r>
            <a:r>
              <a:rPr lang="es-ES" b="1" dirty="0" smtClean="0"/>
              <a:t> nativas</a:t>
            </a:r>
            <a:r>
              <a:rPr lang="es-ES" dirty="0" smtClean="0"/>
              <a:t>  (</a:t>
            </a:r>
            <a:r>
              <a:rPr lang="es-ES" dirty="0" err="1" smtClean="0"/>
              <a:t>android</a:t>
            </a:r>
            <a:r>
              <a:rPr lang="es-ES" dirty="0" smtClean="0"/>
              <a:t> y </a:t>
            </a:r>
            <a:r>
              <a:rPr lang="es-ES" dirty="0" err="1" smtClean="0"/>
              <a:t>ios</a:t>
            </a:r>
            <a:r>
              <a:rPr lang="es-ES" dirty="0" smtClean="0"/>
              <a:t>),  como </a:t>
            </a:r>
            <a:r>
              <a:rPr lang="es-ES" b="1" dirty="0" smtClean="0"/>
              <a:t>web</a:t>
            </a:r>
            <a:r>
              <a:rPr lang="es-E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Se programa en </a:t>
            </a:r>
            <a:r>
              <a:rPr lang="es-ES" b="1" dirty="0"/>
              <a:t>HTML, CSS y JavaScript</a:t>
            </a:r>
            <a:r>
              <a:rPr lang="es-E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Es “</a:t>
            </a:r>
            <a:r>
              <a:rPr lang="es-ES" b="1" dirty="0" err="1"/>
              <a:t>framework</a:t>
            </a:r>
            <a:r>
              <a:rPr lang="es-ES" b="1" dirty="0"/>
              <a:t> </a:t>
            </a:r>
            <a:r>
              <a:rPr lang="es-ES" b="1" dirty="0" err="1"/>
              <a:t>agnostic</a:t>
            </a:r>
            <a:r>
              <a:rPr lang="es-ES" dirty="0"/>
              <a:t>”. Se puede usar </a:t>
            </a:r>
            <a:r>
              <a:rPr lang="es-ES" b="1" dirty="0" err="1"/>
              <a:t>React</a:t>
            </a:r>
            <a:r>
              <a:rPr lang="es-ES" b="1" dirty="0"/>
              <a:t>, Angular, </a:t>
            </a:r>
            <a:r>
              <a:rPr lang="es-ES" b="1" dirty="0" err="1"/>
              <a:t>Vue</a:t>
            </a:r>
            <a:r>
              <a:rPr lang="es-ES" b="1" dirty="0"/>
              <a:t> </a:t>
            </a:r>
            <a:r>
              <a:rPr lang="es-ES" dirty="0" err="1"/>
              <a:t>ó</a:t>
            </a:r>
            <a:r>
              <a:rPr lang="es-ES" dirty="0"/>
              <a:t> incluso con JavaScript sin más (</a:t>
            </a:r>
            <a:r>
              <a:rPr lang="es-ES" b="1" dirty="0"/>
              <a:t>JavaScript </a:t>
            </a:r>
            <a:r>
              <a:rPr lang="es-ES" b="1" dirty="0" err="1"/>
              <a:t>Vanilla</a:t>
            </a:r>
            <a:r>
              <a:rPr lang="es-E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/>
              <a:t>Code</a:t>
            </a:r>
            <a:r>
              <a:rPr lang="es-ES" b="1" dirty="0"/>
              <a:t> once, </a:t>
            </a:r>
            <a:r>
              <a:rPr lang="es-ES" b="1" dirty="0" err="1"/>
              <a:t>run</a:t>
            </a:r>
            <a:r>
              <a:rPr lang="es-ES" b="1" dirty="0"/>
              <a:t> </a:t>
            </a:r>
            <a:r>
              <a:rPr lang="es-ES" b="1" dirty="0" err="1"/>
              <a:t>anywhere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356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t="8000" r="17713" b="31800"/>
          <a:stretch/>
        </p:blipFill>
        <p:spPr>
          <a:xfrm>
            <a:off x="294181" y="2564904"/>
            <a:ext cx="8158674" cy="41764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uadroTexto 10"/>
          <p:cNvSpPr txBox="1"/>
          <p:nvPr/>
        </p:nvSpPr>
        <p:spPr>
          <a:xfrm>
            <a:off x="5940152" y="3160902"/>
            <a:ext cx="3043064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Descarga e instala la versión LTS de </a:t>
            </a:r>
            <a:r>
              <a:rPr lang="es-ES" dirty="0" err="1">
                <a:solidFill>
                  <a:srgbClr val="FF0000"/>
                </a:solidFill>
              </a:rPr>
              <a:t>N</a:t>
            </a:r>
            <a:r>
              <a:rPr lang="es-ES" dirty="0" err="1" smtClean="0">
                <a:solidFill>
                  <a:srgbClr val="FF0000"/>
                </a:solidFill>
              </a:rPr>
              <a:t>odeJS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Al lío… vamos a hacer nuestra primera App con </a:t>
            </a:r>
            <a:r>
              <a:rPr lang="es-ES" dirty="0" err="1" smtClean="0"/>
              <a:t>Ionic</a:t>
            </a:r>
            <a:r>
              <a:rPr lang="es-ES" dirty="0" smtClean="0"/>
              <a:t>…</a:t>
            </a:r>
            <a:endParaRPr lang="es-ES" dirty="0"/>
          </a:p>
        </p:txBody>
      </p:sp>
      <p:sp>
        <p:nvSpPr>
          <p:cNvPr id="23" name="11 Rectángulo redondeado"/>
          <p:cNvSpPr/>
          <p:nvPr/>
        </p:nvSpPr>
        <p:spPr>
          <a:xfrm>
            <a:off x="626169" y="1688943"/>
            <a:ext cx="5544617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En la página oficial de </a:t>
            </a:r>
            <a:r>
              <a:rPr lang="es-ES" b="1" dirty="0" err="1" smtClean="0"/>
              <a:t>Node</a:t>
            </a:r>
            <a:r>
              <a:rPr lang="es-ES" b="1" dirty="0" smtClean="0"/>
              <a:t>: </a:t>
            </a:r>
            <a:r>
              <a:rPr lang="es-ES" b="1" dirty="0" smtClean="0">
                <a:hlinkClick r:id="rId4"/>
              </a:rPr>
              <a:t>https</a:t>
            </a:r>
            <a:r>
              <a:rPr lang="es-ES" b="1" dirty="0">
                <a:hlinkClick r:id="rId4"/>
              </a:rPr>
              <a:t>://</a:t>
            </a:r>
            <a:r>
              <a:rPr lang="es-ES" b="1" dirty="0" smtClean="0">
                <a:hlinkClick r:id="rId4"/>
              </a:rPr>
              <a:t>nodejs.org/es/</a:t>
            </a:r>
            <a:endParaRPr lang="es-ES" b="1" dirty="0"/>
          </a:p>
        </p:txBody>
      </p:sp>
      <p:sp>
        <p:nvSpPr>
          <p:cNvPr id="10" name="Flecha derecha 9"/>
          <p:cNvSpPr/>
          <p:nvPr/>
        </p:nvSpPr>
        <p:spPr>
          <a:xfrm rot="6807613">
            <a:off x="6442610" y="5082173"/>
            <a:ext cx="3254876" cy="9617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1 Rectángulo redondeado"/>
          <p:cNvSpPr/>
          <p:nvPr/>
        </p:nvSpPr>
        <p:spPr>
          <a:xfrm>
            <a:off x="6444208" y="1337991"/>
            <a:ext cx="2229632" cy="5369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Pasos previos</a:t>
            </a:r>
            <a:endParaRPr lang="es-ES" b="1" dirty="0"/>
          </a:p>
        </p:txBody>
      </p:sp>
      <p:sp>
        <p:nvSpPr>
          <p:cNvPr id="9" name="Elipse 8"/>
          <p:cNvSpPr/>
          <p:nvPr/>
        </p:nvSpPr>
        <p:spPr>
          <a:xfrm>
            <a:off x="2411760" y="2580113"/>
            <a:ext cx="720080" cy="413278"/>
          </a:xfrm>
          <a:prstGeom prst="ellipse">
            <a:avLst/>
          </a:prstGeom>
          <a:solidFill>
            <a:srgbClr val="C00000">
              <a:alpha val="25000"/>
            </a:srgbClr>
          </a:solidFill>
          <a:ln w="25400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>
            <a:off x="1439652" y="4605523"/>
            <a:ext cx="1944216" cy="599696"/>
          </a:xfrm>
          <a:prstGeom prst="ellipse">
            <a:avLst/>
          </a:prstGeom>
          <a:solidFill>
            <a:srgbClr val="C00000">
              <a:alpha val="25000"/>
            </a:srgbClr>
          </a:solidFill>
          <a:ln w="25400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>
            <a:off x="6372200" y="6445750"/>
            <a:ext cx="1289605" cy="295618"/>
          </a:xfrm>
          <a:prstGeom prst="ellipse">
            <a:avLst/>
          </a:prstGeom>
          <a:solidFill>
            <a:srgbClr val="C00000">
              <a:alpha val="25000"/>
            </a:srgbClr>
          </a:solidFill>
          <a:ln w="25400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66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17801" r="8263" b="9400"/>
          <a:stretch/>
        </p:blipFill>
        <p:spPr>
          <a:xfrm>
            <a:off x="304799" y="1523180"/>
            <a:ext cx="8518819" cy="3990798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Al lío… vamos a hacer nuestra primera App con </a:t>
            </a:r>
            <a:r>
              <a:rPr lang="es-ES" dirty="0" err="1" smtClean="0"/>
              <a:t>Ionic</a:t>
            </a:r>
            <a:r>
              <a:rPr lang="es-ES" dirty="0" smtClean="0"/>
              <a:t>…</a:t>
            </a:r>
            <a:endParaRPr lang="es-ES" dirty="0"/>
          </a:p>
        </p:txBody>
      </p:sp>
      <p:sp>
        <p:nvSpPr>
          <p:cNvPr id="23" name="11 Rectángulo redondeado"/>
          <p:cNvSpPr/>
          <p:nvPr/>
        </p:nvSpPr>
        <p:spPr>
          <a:xfrm>
            <a:off x="592401" y="5720617"/>
            <a:ext cx="8246799" cy="10207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Antes de instalar Android Studio debes tener instalado el JDK de Java. Instala la última versión LTS que ahora mismo es el JDK 17:</a:t>
            </a:r>
          </a:p>
          <a:p>
            <a:pPr algn="ctr"/>
            <a:r>
              <a:rPr lang="es-ES" b="1" dirty="0">
                <a:hlinkClick r:id="rId4"/>
              </a:rPr>
              <a:t>https://www.oracle.com/java/technologies/downloads/</a:t>
            </a:r>
            <a:endParaRPr lang="es-ES" b="1" dirty="0"/>
          </a:p>
        </p:txBody>
      </p:sp>
      <p:sp>
        <p:nvSpPr>
          <p:cNvPr id="15" name="11 Rectángulo redondeado"/>
          <p:cNvSpPr/>
          <p:nvPr/>
        </p:nvSpPr>
        <p:spPr>
          <a:xfrm>
            <a:off x="6444208" y="1337991"/>
            <a:ext cx="2229632" cy="3628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Pasos previos</a:t>
            </a:r>
            <a:endParaRPr lang="es-ES" b="1" dirty="0"/>
          </a:p>
        </p:txBody>
      </p:sp>
      <p:sp>
        <p:nvSpPr>
          <p:cNvPr id="6" name="Elipse 5"/>
          <p:cNvSpPr/>
          <p:nvPr/>
        </p:nvSpPr>
        <p:spPr>
          <a:xfrm>
            <a:off x="3707904" y="5085760"/>
            <a:ext cx="4411216" cy="428218"/>
          </a:xfrm>
          <a:prstGeom prst="ellipse">
            <a:avLst/>
          </a:prstGeom>
          <a:solidFill>
            <a:srgbClr val="92D050">
              <a:alpha val="25000"/>
            </a:srgbClr>
          </a:solidFill>
          <a:ln w="25400"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827584" y="2564903"/>
            <a:ext cx="504056" cy="288033"/>
          </a:xfrm>
          <a:prstGeom prst="ellipse">
            <a:avLst/>
          </a:prstGeom>
          <a:solidFill>
            <a:srgbClr val="92D050">
              <a:alpha val="25000"/>
            </a:srgbClr>
          </a:solidFill>
          <a:ln w="2540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128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12" y="2446145"/>
            <a:ext cx="6950880" cy="3909870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Al lío… vamos a hacer nuestra primera App con </a:t>
            </a:r>
            <a:r>
              <a:rPr lang="es-ES" dirty="0" err="1" smtClean="0"/>
              <a:t>Ionic</a:t>
            </a:r>
            <a:r>
              <a:rPr lang="es-ES" dirty="0" smtClean="0"/>
              <a:t>…</a:t>
            </a:r>
            <a:endParaRPr lang="es-ES" dirty="0"/>
          </a:p>
        </p:txBody>
      </p:sp>
      <p:sp>
        <p:nvSpPr>
          <p:cNvPr id="23" name="11 Rectángulo redondeado"/>
          <p:cNvSpPr/>
          <p:nvPr/>
        </p:nvSpPr>
        <p:spPr>
          <a:xfrm>
            <a:off x="467544" y="2086105"/>
            <a:ext cx="5544617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Instala Android Studio</a:t>
            </a:r>
            <a:r>
              <a:rPr lang="es-ES" b="1" dirty="0"/>
              <a:t>: </a:t>
            </a:r>
            <a:r>
              <a:rPr lang="es-ES" b="1" dirty="0">
                <a:hlinkClick r:id="rId4"/>
              </a:rPr>
              <a:t>https://developer.android.com/studio/install</a:t>
            </a:r>
            <a:endParaRPr lang="es-ES" b="1" dirty="0"/>
          </a:p>
        </p:txBody>
      </p:sp>
      <p:sp>
        <p:nvSpPr>
          <p:cNvPr id="15" name="11 Rectángulo redondeado"/>
          <p:cNvSpPr/>
          <p:nvPr/>
        </p:nvSpPr>
        <p:spPr>
          <a:xfrm>
            <a:off x="6444208" y="1337991"/>
            <a:ext cx="2229632" cy="5369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Pasos previos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70347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Al lío… vamos a hacer nuestra primera App con </a:t>
            </a:r>
            <a:r>
              <a:rPr lang="es-ES" dirty="0" err="1" smtClean="0"/>
              <a:t>Ionic</a:t>
            </a:r>
            <a:r>
              <a:rPr lang="es-ES" dirty="0" smtClean="0"/>
              <a:t>…</a:t>
            </a:r>
            <a:endParaRPr lang="es-ES" dirty="0"/>
          </a:p>
        </p:txBody>
      </p:sp>
      <p:sp>
        <p:nvSpPr>
          <p:cNvPr id="23" name="11 Rectángulo redondeado"/>
          <p:cNvSpPr/>
          <p:nvPr/>
        </p:nvSpPr>
        <p:spPr>
          <a:xfrm>
            <a:off x="451055" y="1772816"/>
            <a:ext cx="5544617" cy="24832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b="1" dirty="0" smtClean="0"/>
              <a:t>Tenemos instalado: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 smtClean="0"/>
              <a:t>NodeJS</a:t>
            </a:r>
            <a:r>
              <a:rPr lang="es-ES" dirty="0" smtClean="0"/>
              <a:t>, que es lo que ha hecho que JavaScript pueda ejecutarse fuera del navegador web.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/>
              <a:t>n</a:t>
            </a:r>
            <a:r>
              <a:rPr lang="es-ES" b="1" dirty="0" err="1" smtClean="0"/>
              <a:t>pm</a:t>
            </a:r>
            <a:r>
              <a:rPr lang="es-ES" dirty="0" smtClean="0"/>
              <a:t>, que es el gestor de paquetes de </a:t>
            </a:r>
            <a:r>
              <a:rPr lang="es-ES" dirty="0" err="1" smtClean="0"/>
              <a:t>node</a:t>
            </a:r>
            <a:r>
              <a:rPr lang="es-ES" dirty="0" smtClean="0"/>
              <a:t>. (Parecido a </a:t>
            </a:r>
            <a:r>
              <a:rPr lang="es-ES" dirty="0" err="1" smtClean="0"/>
              <a:t>apt</a:t>
            </a:r>
            <a:r>
              <a:rPr lang="es-ES" dirty="0" smtClean="0"/>
              <a:t> para Linux)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Los comandos de abajo permiten ver la versión instalada.</a:t>
            </a:r>
          </a:p>
        </p:txBody>
      </p:sp>
      <p:sp>
        <p:nvSpPr>
          <p:cNvPr id="15" name="11 Rectángulo redondeado"/>
          <p:cNvSpPr/>
          <p:nvPr/>
        </p:nvSpPr>
        <p:spPr>
          <a:xfrm>
            <a:off x="6444208" y="1337991"/>
            <a:ext cx="2229632" cy="5369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¿Qué tenemos ahora?</a:t>
            </a:r>
            <a:endParaRPr lang="es-ES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41600" r="42016" b="45800"/>
          <a:stretch/>
        </p:blipFill>
        <p:spPr>
          <a:xfrm>
            <a:off x="451055" y="4646900"/>
            <a:ext cx="7986131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7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Al lío… vamos a hacer nuestra primera App con </a:t>
            </a:r>
            <a:r>
              <a:rPr lang="es-ES" dirty="0" err="1" smtClean="0"/>
              <a:t>Ionic</a:t>
            </a:r>
            <a:r>
              <a:rPr lang="es-ES" dirty="0" smtClean="0"/>
              <a:t>…</a:t>
            </a:r>
            <a:endParaRPr lang="es-ES" dirty="0"/>
          </a:p>
        </p:txBody>
      </p:sp>
      <p:sp>
        <p:nvSpPr>
          <p:cNvPr id="23" name="11 Rectángulo redondeado"/>
          <p:cNvSpPr/>
          <p:nvPr/>
        </p:nvSpPr>
        <p:spPr>
          <a:xfrm>
            <a:off x="451055" y="1772816"/>
            <a:ext cx="5544617" cy="20162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b="1" dirty="0" smtClean="0"/>
              <a:t>Instalemos </a:t>
            </a:r>
            <a:r>
              <a:rPr lang="es-ES" b="1" dirty="0" err="1" smtClean="0"/>
              <a:t>ionic</a:t>
            </a:r>
            <a:r>
              <a:rPr lang="es-ES" b="1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smtClean="0"/>
              <a:t>@</a:t>
            </a:r>
            <a:r>
              <a:rPr lang="es-ES" b="1" dirty="0" err="1" smtClean="0"/>
              <a:t>ionic</a:t>
            </a:r>
            <a:r>
              <a:rPr lang="es-ES" b="1" dirty="0" smtClean="0"/>
              <a:t>/cli</a:t>
            </a:r>
            <a:r>
              <a:rPr lang="es-ES" dirty="0" smtClean="0"/>
              <a:t>, </a:t>
            </a:r>
            <a:r>
              <a:rPr lang="es-ES" dirty="0" err="1" smtClean="0"/>
              <a:t>ionic</a:t>
            </a:r>
            <a:r>
              <a:rPr lang="es-ES" dirty="0" smtClean="0"/>
              <a:t> viene como un paquete más disponible en </a:t>
            </a:r>
            <a:r>
              <a:rPr lang="es-ES" dirty="0" err="1" smtClean="0"/>
              <a:t>npm</a:t>
            </a:r>
            <a:r>
              <a:rPr lang="es-ES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La opción </a:t>
            </a:r>
            <a:r>
              <a:rPr lang="es-ES" b="1" dirty="0" smtClean="0"/>
              <a:t>–g </a:t>
            </a:r>
            <a:r>
              <a:rPr lang="es-ES" dirty="0" smtClean="0"/>
              <a:t>es para instalarlo globalmente en nuestro equipo.</a:t>
            </a:r>
          </a:p>
        </p:txBody>
      </p:sp>
      <p:sp>
        <p:nvSpPr>
          <p:cNvPr id="15" name="11 Rectángulo redondeado"/>
          <p:cNvSpPr/>
          <p:nvPr/>
        </p:nvSpPr>
        <p:spPr>
          <a:xfrm>
            <a:off x="6300192" y="1337991"/>
            <a:ext cx="2373648" cy="5369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Instalemos </a:t>
            </a:r>
            <a:r>
              <a:rPr lang="es-ES" b="1" dirty="0" err="1" smtClean="0"/>
              <a:t>ionic</a:t>
            </a:r>
            <a:r>
              <a:rPr lang="es-ES" b="1" dirty="0" smtClean="0"/>
              <a:t>…</a:t>
            </a:r>
            <a:endParaRPr lang="es-E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1" t="40200" r="40550" b="48600"/>
          <a:stretch/>
        </p:blipFill>
        <p:spPr>
          <a:xfrm>
            <a:off x="451054" y="4649838"/>
            <a:ext cx="7937369" cy="158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3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Dónde corre </a:t>
            </a:r>
            <a:r>
              <a:rPr lang="es-ES" dirty="0" err="1" smtClean="0"/>
              <a:t>Ionic</a:t>
            </a:r>
            <a:r>
              <a:rPr lang="es-ES" dirty="0" smtClean="0"/>
              <a:t>?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4" r="45275" b="51764"/>
          <a:stretch/>
        </p:blipFill>
        <p:spPr>
          <a:xfrm>
            <a:off x="683568" y="1556792"/>
            <a:ext cx="7906245" cy="2376264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6372200" y="3212976"/>
            <a:ext cx="432048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245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Al lío… vamos a hacer nuestra primera App con </a:t>
            </a:r>
            <a:r>
              <a:rPr lang="es-ES" dirty="0" err="1" smtClean="0"/>
              <a:t>Ionic</a:t>
            </a:r>
            <a:r>
              <a:rPr lang="es-ES" dirty="0" smtClean="0"/>
              <a:t>…</a:t>
            </a:r>
            <a:endParaRPr lang="es-ES" dirty="0"/>
          </a:p>
        </p:txBody>
      </p:sp>
      <p:sp>
        <p:nvSpPr>
          <p:cNvPr id="23" name="11 Rectángulo redondeado"/>
          <p:cNvSpPr/>
          <p:nvPr/>
        </p:nvSpPr>
        <p:spPr>
          <a:xfrm>
            <a:off x="400146" y="1559223"/>
            <a:ext cx="5972054" cy="39604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 smtClean="0"/>
              <a:t>Creando nuestra primera </a:t>
            </a:r>
            <a:r>
              <a:rPr lang="es-ES" dirty="0" err="1" smtClean="0"/>
              <a:t>app</a:t>
            </a:r>
            <a:r>
              <a:rPr lang="es-ES" dirty="0" smtClean="0"/>
              <a:t> en </a:t>
            </a:r>
            <a:r>
              <a:rPr lang="es-ES" dirty="0" err="1" smtClean="0"/>
              <a:t>ionic</a:t>
            </a:r>
            <a:r>
              <a:rPr lang="es-ES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/>
              <a:t>i</a:t>
            </a:r>
            <a:r>
              <a:rPr lang="es-ES" b="1" dirty="0" err="1" smtClean="0"/>
              <a:t>onic</a:t>
            </a:r>
            <a:r>
              <a:rPr lang="es-ES" b="1" dirty="0" smtClean="0"/>
              <a:t> </a:t>
            </a:r>
            <a:r>
              <a:rPr lang="es-ES" b="1" dirty="0" err="1" smtClean="0"/>
              <a:t>start</a:t>
            </a:r>
            <a:r>
              <a:rPr lang="es-ES" b="1" dirty="0" smtClean="0"/>
              <a:t>, </a:t>
            </a:r>
            <a:r>
              <a:rPr lang="es-ES" dirty="0" smtClean="0"/>
              <a:t>es para crear nuestro proyecto.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 smtClean="0"/>
              <a:t>myApp</a:t>
            </a:r>
            <a:r>
              <a:rPr lang="es-ES" b="1" dirty="0" smtClean="0"/>
              <a:t>, </a:t>
            </a:r>
            <a:r>
              <a:rPr lang="es-ES" dirty="0" smtClean="0"/>
              <a:t>es el nombre que le doy a mi proyecto.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/>
              <a:t>b</a:t>
            </a:r>
            <a:r>
              <a:rPr lang="es-ES" b="1" dirty="0" err="1" smtClean="0"/>
              <a:t>lank</a:t>
            </a:r>
            <a:r>
              <a:rPr lang="es-ES" dirty="0" smtClean="0"/>
              <a:t>, es la plantilla de inicio. Otras opciones son </a:t>
            </a:r>
            <a:r>
              <a:rPr lang="es-ES" dirty="0" err="1" smtClean="0"/>
              <a:t>tabs</a:t>
            </a:r>
            <a:r>
              <a:rPr lang="es-ES" dirty="0" smtClean="0"/>
              <a:t>, </a:t>
            </a:r>
            <a:r>
              <a:rPr lang="es-ES" dirty="0" err="1" smtClean="0"/>
              <a:t>sidemenu</a:t>
            </a:r>
            <a:r>
              <a:rPr lang="es-ES" dirty="0" smtClean="0"/>
              <a:t>, etc…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smtClean="0"/>
              <a:t>--capacitor, </a:t>
            </a:r>
            <a:r>
              <a:rPr lang="es-ES" dirty="0" smtClean="0"/>
              <a:t>es que voy a usar integración con capacitor. La otra opción posible es --</a:t>
            </a:r>
            <a:r>
              <a:rPr lang="es-ES" dirty="0" err="1" smtClean="0"/>
              <a:t>cordova</a:t>
            </a:r>
            <a:r>
              <a:rPr lang="es-ES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smtClean="0"/>
              <a:t>--</a:t>
            </a:r>
            <a:r>
              <a:rPr lang="es-ES" b="1" dirty="0" err="1" smtClean="0"/>
              <a:t>type</a:t>
            </a:r>
            <a:r>
              <a:rPr lang="es-ES" b="1" dirty="0" smtClean="0"/>
              <a:t>=angular</a:t>
            </a:r>
            <a:r>
              <a:rPr lang="es-ES" dirty="0" smtClean="0"/>
              <a:t>, es que voy a trabajar con angular. Otras opciones son </a:t>
            </a:r>
            <a:r>
              <a:rPr lang="es-ES" dirty="0" err="1" smtClean="0"/>
              <a:t>react</a:t>
            </a:r>
            <a:r>
              <a:rPr lang="es-ES" dirty="0" smtClean="0"/>
              <a:t> y </a:t>
            </a:r>
            <a:r>
              <a:rPr lang="es-ES" dirty="0" err="1" smtClean="0"/>
              <a:t>vue</a:t>
            </a:r>
            <a:r>
              <a:rPr lang="es-ES" dirty="0" smtClean="0"/>
              <a:t>. También puedes usar versiones anteriores: “ionic1” </a:t>
            </a:r>
            <a:r>
              <a:rPr lang="es-ES" dirty="0" err="1" smtClean="0"/>
              <a:t>ó</a:t>
            </a:r>
            <a:r>
              <a:rPr lang="es-ES" dirty="0" smtClean="0"/>
              <a:t> “</a:t>
            </a:r>
            <a:r>
              <a:rPr lang="es-ES" dirty="0" err="1" smtClean="0"/>
              <a:t>ionic</a:t>
            </a:r>
            <a:r>
              <a:rPr lang="es-ES" dirty="0" smtClean="0"/>
              <a:t>-angular”. “</a:t>
            </a:r>
            <a:r>
              <a:rPr lang="es-ES" dirty="0" err="1" smtClean="0"/>
              <a:t>ionic</a:t>
            </a:r>
            <a:r>
              <a:rPr lang="es-ES" dirty="0" smtClean="0"/>
              <a:t> </a:t>
            </a:r>
            <a:r>
              <a:rPr lang="es-ES" dirty="0" err="1" smtClean="0"/>
              <a:t>start</a:t>
            </a:r>
            <a:r>
              <a:rPr lang="es-ES" dirty="0" smtClean="0"/>
              <a:t> --</a:t>
            </a:r>
            <a:r>
              <a:rPr lang="es-ES" dirty="0" err="1" smtClean="0"/>
              <a:t>list</a:t>
            </a:r>
            <a:r>
              <a:rPr lang="es-ES" dirty="0" smtClean="0"/>
              <a:t>” para un listado completo.</a:t>
            </a:r>
          </a:p>
        </p:txBody>
      </p:sp>
      <p:sp>
        <p:nvSpPr>
          <p:cNvPr id="15" name="11 Rectángulo redondeado"/>
          <p:cNvSpPr/>
          <p:nvPr/>
        </p:nvSpPr>
        <p:spPr>
          <a:xfrm>
            <a:off x="6732240" y="1268760"/>
            <a:ext cx="2106960" cy="94044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Creemos nuestra primera </a:t>
            </a:r>
            <a:r>
              <a:rPr lang="es-ES" b="1" dirty="0" err="1" smtClean="0"/>
              <a:t>app</a:t>
            </a:r>
            <a:r>
              <a:rPr lang="es-ES" b="1" dirty="0" smtClean="0"/>
              <a:t> con </a:t>
            </a:r>
            <a:r>
              <a:rPr lang="es-ES" b="1" dirty="0" err="1" smtClean="0"/>
              <a:t>ionic</a:t>
            </a:r>
            <a:r>
              <a:rPr lang="es-ES" b="1" dirty="0" smtClean="0"/>
              <a:t>…</a:t>
            </a:r>
            <a:endParaRPr lang="es-ES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1" t="37400" r="49647" b="61069"/>
          <a:stretch/>
        </p:blipFill>
        <p:spPr>
          <a:xfrm>
            <a:off x="304800" y="5949280"/>
            <a:ext cx="8544949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1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Al lío… vamos a hacer nuestra primera App con </a:t>
            </a:r>
            <a:r>
              <a:rPr lang="es-ES" dirty="0" err="1" smtClean="0"/>
              <a:t>Ionic</a:t>
            </a:r>
            <a:r>
              <a:rPr lang="es-ES" dirty="0" smtClean="0"/>
              <a:t>…</a:t>
            </a:r>
            <a:endParaRPr lang="es-ES" dirty="0"/>
          </a:p>
        </p:txBody>
      </p:sp>
      <p:sp>
        <p:nvSpPr>
          <p:cNvPr id="23" name="11 Rectángulo redondeado"/>
          <p:cNvSpPr/>
          <p:nvPr/>
        </p:nvSpPr>
        <p:spPr>
          <a:xfrm>
            <a:off x="539552" y="2278436"/>
            <a:ext cx="5544617" cy="24482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 smtClean="0"/>
              <a:t>Seguramente te preguntará lo siguiente si quieres crear una cuenta de </a:t>
            </a:r>
            <a:r>
              <a:rPr lang="es-ES" dirty="0" err="1" smtClean="0"/>
              <a:t>Ionic</a:t>
            </a:r>
            <a:r>
              <a:rPr lang="es-ES" dirty="0" smtClean="0"/>
              <a:t>…</a:t>
            </a:r>
          </a:p>
          <a:p>
            <a:endParaRPr lang="es-ES" dirty="0"/>
          </a:p>
          <a:p>
            <a:r>
              <a:rPr lang="es-ES" dirty="0" smtClean="0"/>
              <a:t>Para esta práctica no necesitas una cuenta de </a:t>
            </a:r>
            <a:r>
              <a:rPr lang="es-ES" dirty="0" err="1" smtClean="0"/>
              <a:t>Ionic</a:t>
            </a:r>
            <a:r>
              <a:rPr lang="es-ES" dirty="0" smtClean="0"/>
              <a:t>… </a:t>
            </a:r>
          </a:p>
          <a:p>
            <a:endParaRPr lang="es-ES" dirty="0"/>
          </a:p>
          <a:p>
            <a:r>
              <a:rPr lang="es-ES" dirty="0" smtClean="0"/>
              <a:t>Para ir al grano en esta práctica responde que No pulsando ENTER.</a:t>
            </a:r>
          </a:p>
        </p:txBody>
      </p:sp>
      <p:sp>
        <p:nvSpPr>
          <p:cNvPr id="15" name="11 Rectángulo redondeado"/>
          <p:cNvSpPr/>
          <p:nvPr/>
        </p:nvSpPr>
        <p:spPr>
          <a:xfrm>
            <a:off x="6300192" y="1337991"/>
            <a:ext cx="2373648" cy="94044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Creemos nuestra primera </a:t>
            </a:r>
            <a:r>
              <a:rPr lang="es-ES" b="1" dirty="0" err="1" smtClean="0"/>
              <a:t>app</a:t>
            </a:r>
            <a:r>
              <a:rPr lang="es-ES" b="1" dirty="0" smtClean="0"/>
              <a:t> con </a:t>
            </a:r>
            <a:r>
              <a:rPr lang="es-ES" b="1" dirty="0" err="1" smtClean="0"/>
              <a:t>ionic</a:t>
            </a:r>
            <a:r>
              <a:rPr lang="es-ES" b="1" dirty="0" smtClean="0"/>
              <a:t>…</a:t>
            </a:r>
            <a:endParaRPr lang="es-ES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t="82200" r="24013" b="6600"/>
          <a:stretch/>
        </p:blipFill>
        <p:spPr>
          <a:xfrm>
            <a:off x="304800" y="5445224"/>
            <a:ext cx="856895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2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Al lío… vamos a hacer nuestra primera App con </a:t>
            </a:r>
            <a:r>
              <a:rPr lang="es-ES" dirty="0" err="1" smtClean="0"/>
              <a:t>Ionic</a:t>
            </a:r>
            <a:r>
              <a:rPr lang="es-ES" dirty="0" smtClean="0"/>
              <a:t>…</a:t>
            </a:r>
            <a:endParaRPr lang="es-ES" dirty="0"/>
          </a:p>
        </p:txBody>
      </p:sp>
      <p:sp>
        <p:nvSpPr>
          <p:cNvPr id="23" name="11 Rectángulo redondeado"/>
          <p:cNvSpPr/>
          <p:nvPr/>
        </p:nvSpPr>
        <p:spPr>
          <a:xfrm>
            <a:off x="539552" y="2278436"/>
            <a:ext cx="5544617" cy="14385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 smtClean="0"/>
              <a:t>Si llegas a esta pantalla es que has conseguido crear el esqueleto de un proyecto con </a:t>
            </a:r>
            <a:r>
              <a:rPr lang="es-ES" dirty="0" err="1" smtClean="0"/>
              <a:t>Ionic</a:t>
            </a:r>
            <a:r>
              <a:rPr lang="es-ES" dirty="0"/>
              <a:t> </a:t>
            </a:r>
            <a:r>
              <a:rPr lang="es-ES" dirty="0" smtClean="0"/>
              <a:t>que ya está listo para trabajar…</a:t>
            </a:r>
          </a:p>
        </p:txBody>
      </p:sp>
      <p:sp>
        <p:nvSpPr>
          <p:cNvPr id="15" name="11 Rectángulo redondeado"/>
          <p:cNvSpPr/>
          <p:nvPr/>
        </p:nvSpPr>
        <p:spPr>
          <a:xfrm>
            <a:off x="6300192" y="1337991"/>
            <a:ext cx="2373648" cy="94044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Creemos nuestra primera </a:t>
            </a:r>
            <a:r>
              <a:rPr lang="es-ES" b="1" dirty="0" err="1" smtClean="0"/>
              <a:t>app</a:t>
            </a:r>
            <a:r>
              <a:rPr lang="es-ES" b="1" dirty="0" smtClean="0"/>
              <a:t> con </a:t>
            </a:r>
            <a:r>
              <a:rPr lang="es-ES" b="1" dirty="0" err="1" smtClean="0"/>
              <a:t>ionic</a:t>
            </a:r>
            <a:r>
              <a:rPr lang="es-ES" b="1" dirty="0" smtClean="0"/>
              <a:t>…</a:t>
            </a:r>
            <a:endParaRPr lang="es-E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t="71001" r="24801" b="6599"/>
          <a:stretch/>
        </p:blipFill>
        <p:spPr>
          <a:xfrm>
            <a:off x="179512" y="4221088"/>
            <a:ext cx="8744472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Al lío… vamos a hacer nuestra primera App con </a:t>
            </a:r>
            <a:r>
              <a:rPr lang="es-ES" dirty="0" err="1" smtClean="0"/>
              <a:t>Ionic</a:t>
            </a:r>
            <a:r>
              <a:rPr lang="es-ES" dirty="0" smtClean="0"/>
              <a:t>…</a:t>
            </a:r>
            <a:endParaRPr lang="es-ES" dirty="0"/>
          </a:p>
        </p:txBody>
      </p:sp>
      <p:sp>
        <p:nvSpPr>
          <p:cNvPr id="23" name="11 Rectángulo redondeado"/>
          <p:cNvSpPr/>
          <p:nvPr/>
        </p:nvSpPr>
        <p:spPr>
          <a:xfrm>
            <a:off x="439595" y="2060848"/>
            <a:ext cx="5544617" cy="15121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/>
              <a:t>Ejecutamos nuestra primera App con </a:t>
            </a:r>
            <a:r>
              <a:rPr lang="es-ES" dirty="0" err="1" smtClean="0"/>
              <a:t>Ionic</a:t>
            </a:r>
            <a:r>
              <a:rPr lang="es-ES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smtClean="0"/>
              <a:t>cd </a:t>
            </a:r>
            <a:r>
              <a:rPr lang="es-ES" b="1" dirty="0" err="1" smtClean="0"/>
              <a:t>myApp</a:t>
            </a:r>
            <a:r>
              <a:rPr lang="es-ES" b="1" dirty="0" smtClean="0"/>
              <a:t>, </a:t>
            </a:r>
            <a:r>
              <a:rPr lang="es-ES" dirty="0" smtClean="0"/>
              <a:t>Cambiamos al directorio creado.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 smtClean="0"/>
              <a:t>Ionic</a:t>
            </a:r>
            <a:r>
              <a:rPr lang="es-ES" b="1" dirty="0" smtClean="0"/>
              <a:t> </a:t>
            </a:r>
            <a:r>
              <a:rPr lang="es-ES" b="1" dirty="0" err="1" smtClean="0"/>
              <a:t>serve</a:t>
            </a:r>
            <a:r>
              <a:rPr lang="es-ES" b="1" dirty="0" smtClean="0"/>
              <a:t>, </a:t>
            </a:r>
            <a:r>
              <a:rPr lang="es-ES" dirty="0" smtClean="0"/>
              <a:t>Ejecutamos el simulador.</a:t>
            </a:r>
          </a:p>
        </p:txBody>
      </p:sp>
      <p:sp>
        <p:nvSpPr>
          <p:cNvPr id="15" name="11 Rectángulo redondeado"/>
          <p:cNvSpPr/>
          <p:nvPr/>
        </p:nvSpPr>
        <p:spPr>
          <a:xfrm>
            <a:off x="6300192" y="1337991"/>
            <a:ext cx="2373648" cy="94044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Ejecutamos nuestra primera App con </a:t>
            </a:r>
            <a:r>
              <a:rPr lang="es-ES" b="1" dirty="0" err="1" smtClean="0"/>
              <a:t>Ionic</a:t>
            </a:r>
            <a:r>
              <a:rPr lang="es-ES" b="1" dirty="0" smtClean="0"/>
              <a:t>…</a:t>
            </a:r>
            <a:endParaRPr lang="es-E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55600" r="37400" b="31800"/>
          <a:stretch/>
        </p:blipFill>
        <p:spPr>
          <a:xfrm>
            <a:off x="442849" y="4509120"/>
            <a:ext cx="7560840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8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6601" r="41338" b="29000"/>
          <a:stretch/>
        </p:blipFill>
        <p:spPr>
          <a:xfrm>
            <a:off x="203505" y="1556792"/>
            <a:ext cx="6875199" cy="5184576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Al lío… vamos a hacer nuestra primera App con </a:t>
            </a:r>
            <a:r>
              <a:rPr lang="es-ES" dirty="0" err="1" smtClean="0"/>
              <a:t>Ionic</a:t>
            </a:r>
            <a:r>
              <a:rPr lang="es-ES" dirty="0" smtClean="0"/>
              <a:t>…</a:t>
            </a:r>
            <a:endParaRPr lang="es-ES" dirty="0"/>
          </a:p>
        </p:txBody>
      </p:sp>
      <p:sp>
        <p:nvSpPr>
          <p:cNvPr id="23" name="11 Rectángulo redondeado"/>
          <p:cNvSpPr/>
          <p:nvPr/>
        </p:nvSpPr>
        <p:spPr>
          <a:xfrm>
            <a:off x="3294583" y="4149080"/>
            <a:ext cx="5544617" cy="194421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 smtClean="0"/>
              <a:t>En nuestro navegador…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Veremos nuestra App ejecutándose.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Para ver cómo se mostraría en un móvil hacemos </a:t>
            </a:r>
            <a:r>
              <a:rPr lang="es-ES" b="1" dirty="0" err="1" smtClean="0"/>
              <a:t>Ctrl</a:t>
            </a:r>
            <a:r>
              <a:rPr lang="es-ES" b="1" dirty="0"/>
              <a:t> </a:t>
            </a:r>
            <a:r>
              <a:rPr lang="es-ES" b="1" dirty="0" smtClean="0"/>
              <a:t>+ </a:t>
            </a:r>
            <a:r>
              <a:rPr lang="es-ES" b="1" dirty="0" err="1" smtClean="0"/>
              <a:t>Shift</a:t>
            </a:r>
            <a:r>
              <a:rPr lang="es-ES" b="1" dirty="0" smtClean="0"/>
              <a:t> + i, en Google </a:t>
            </a:r>
            <a:r>
              <a:rPr lang="es-ES" b="1" dirty="0" err="1" smtClean="0"/>
              <a:t>Chrome</a:t>
            </a:r>
            <a:r>
              <a:rPr lang="es-ES" b="1" dirty="0" smtClean="0"/>
              <a:t>. </a:t>
            </a:r>
            <a:r>
              <a:rPr lang="es-ES" dirty="0" smtClean="0"/>
              <a:t>En otros navegadores puede ser otro el atajo.</a:t>
            </a:r>
          </a:p>
        </p:txBody>
      </p:sp>
      <p:sp>
        <p:nvSpPr>
          <p:cNvPr id="15" name="11 Rectángulo redondeado"/>
          <p:cNvSpPr/>
          <p:nvPr/>
        </p:nvSpPr>
        <p:spPr>
          <a:xfrm>
            <a:off x="6300192" y="1337991"/>
            <a:ext cx="2373648" cy="94044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Et </a:t>
            </a:r>
            <a:r>
              <a:rPr lang="es-ES" b="1" dirty="0" err="1" smtClean="0"/>
              <a:t>voilá</a:t>
            </a:r>
            <a:r>
              <a:rPr lang="es-ES" b="1" dirty="0" smtClean="0"/>
              <a:t>…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59447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2" t="15001" r="19288" b="12201"/>
          <a:stretch/>
        </p:blipFill>
        <p:spPr>
          <a:xfrm>
            <a:off x="229364" y="1502641"/>
            <a:ext cx="4342636" cy="4032448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Podemos usar el paquete @</a:t>
            </a:r>
            <a:r>
              <a:rPr lang="es-ES" dirty="0" err="1" smtClean="0"/>
              <a:t>ionic</a:t>
            </a:r>
            <a:r>
              <a:rPr lang="es-ES" dirty="0" smtClean="0"/>
              <a:t>/</a:t>
            </a:r>
            <a:r>
              <a:rPr lang="es-ES" dirty="0" err="1" smtClean="0"/>
              <a:t>lab</a:t>
            </a:r>
            <a:endParaRPr lang="es-ES" dirty="0"/>
          </a:p>
        </p:txBody>
      </p:sp>
      <p:sp>
        <p:nvSpPr>
          <p:cNvPr id="23" name="11 Rectángulo redondeado"/>
          <p:cNvSpPr/>
          <p:nvPr/>
        </p:nvSpPr>
        <p:spPr>
          <a:xfrm>
            <a:off x="3129223" y="2852936"/>
            <a:ext cx="5544617" cy="24482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 smtClean="0"/>
              <a:t>Resulta interesante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Porque muestra el aspecto de la App como quedaría en cada plataforma.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La opción </a:t>
            </a:r>
            <a:r>
              <a:rPr lang="es-ES" b="1" dirty="0" smtClean="0"/>
              <a:t>--</a:t>
            </a:r>
            <a:r>
              <a:rPr lang="es-ES" b="1" dirty="0" err="1" smtClean="0"/>
              <a:t>save-dev</a:t>
            </a:r>
            <a:r>
              <a:rPr lang="es-ES" b="1" dirty="0" smtClean="0"/>
              <a:t> </a:t>
            </a:r>
            <a:r>
              <a:rPr lang="es-ES" dirty="0" smtClean="0"/>
              <a:t>permite instalar la dependencia indicando que se va a usar en desarrollo. Es interesante que edites el fichero </a:t>
            </a:r>
            <a:r>
              <a:rPr lang="es-ES" b="1" dirty="0" err="1" smtClean="0"/>
              <a:t>package.json</a:t>
            </a:r>
            <a:r>
              <a:rPr lang="es-ES" dirty="0" smtClean="0"/>
              <a:t> para ver en la sección que se guarda.</a:t>
            </a:r>
          </a:p>
        </p:txBody>
      </p:sp>
      <p:sp>
        <p:nvSpPr>
          <p:cNvPr id="15" name="11 Rectángulo redondeado"/>
          <p:cNvSpPr/>
          <p:nvPr/>
        </p:nvSpPr>
        <p:spPr>
          <a:xfrm>
            <a:off x="6300192" y="1337991"/>
            <a:ext cx="2373648" cy="94044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@</a:t>
            </a:r>
            <a:r>
              <a:rPr lang="es-ES" b="1" dirty="0" err="1" smtClean="0"/>
              <a:t>ionic</a:t>
            </a:r>
            <a:r>
              <a:rPr lang="es-ES" b="1" dirty="0" smtClean="0"/>
              <a:t>/</a:t>
            </a:r>
            <a:r>
              <a:rPr lang="es-ES" b="1" dirty="0" err="1" smtClean="0"/>
              <a:t>lab</a:t>
            </a:r>
            <a:r>
              <a:rPr lang="es-ES" b="1" dirty="0" smtClean="0"/>
              <a:t>…</a:t>
            </a:r>
            <a:endParaRPr lang="es-E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5" t="53199" r="70075" b="44683"/>
          <a:stretch/>
        </p:blipFill>
        <p:spPr>
          <a:xfrm>
            <a:off x="3347864" y="6003432"/>
            <a:ext cx="2952328" cy="3721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4" t="56994" r="63600" b="41097"/>
          <a:stretch/>
        </p:blipFill>
        <p:spPr>
          <a:xfrm>
            <a:off x="3347863" y="5589241"/>
            <a:ext cx="5328593" cy="3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2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p</a:t>
            </a:r>
            <a:r>
              <a:rPr lang="es-ES" dirty="0" err="1" smtClean="0"/>
              <a:t>ackage.json</a:t>
            </a:r>
            <a:endParaRPr lang="es-ES" dirty="0"/>
          </a:p>
        </p:txBody>
      </p:sp>
      <p:sp>
        <p:nvSpPr>
          <p:cNvPr id="23" name="11 Rectángulo redondeado"/>
          <p:cNvSpPr/>
          <p:nvPr/>
        </p:nvSpPr>
        <p:spPr>
          <a:xfrm>
            <a:off x="5220072" y="2636912"/>
            <a:ext cx="3812706" cy="34682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 smtClean="0"/>
              <a:t>Resulta interesante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En </a:t>
            </a:r>
            <a:r>
              <a:rPr lang="es-ES" b="1" dirty="0" err="1" smtClean="0"/>
              <a:t>dependecies</a:t>
            </a:r>
            <a:r>
              <a:rPr lang="es-ES" dirty="0" smtClean="0"/>
              <a:t> se encuentran los paquetes del proyecto.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En </a:t>
            </a:r>
            <a:r>
              <a:rPr lang="es-ES" b="1" dirty="0" err="1" smtClean="0"/>
              <a:t>devDependencies</a:t>
            </a:r>
            <a:r>
              <a:rPr lang="es-ES" dirty="0" smtClean="0"/>
              <a:t> se encuentran los paquetes que has instalado con la opción </a:t>
            </a:r>
            <a:r>
              <a:rPr lang="es-ES" b="1" dirty="0" smtClean="0"/>
              <a:t>--</a:t>
            </a:r>
            <a:r>
              <a:rPr lang="es-ES" b="1" dirty="0" err="1" smtClean="0"/>
              <a:t>save-dev</a:t>
            </a:r>
            <a:r>
              <a:rPr lang="es-ES" b="1" dirty="0" smtClean="0"/>
              <a:t> </a:t>
            </a:r>
            <a:r>
              <a:rPr lang="es-ES" dirty="0" smtClean="0"/>
              <a:t>que son aquellos que se usan en desarrollo.</a:t>
            </a:r>
          </a:p>
        </p:txBody>
      </p:sp>
      <p:sp>
        <p:nvSpPr>
          <p:cNvPr id="15" name="11 Rectángulo redondeado"/>
          <p:cNvSpPr/>
          <p:nvPr/>
        </p:nvSpPr>
        <p:spPr>
          <a:xfrm>
            <a:off x="6300192" y="1337991"/>
            <a:ext cx="2373648" cy="94044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Uso de </a:t>
            </a:r>
            <a:r>
              <a:rPr lang="es-ES" b="1" dirty="0" err="1" smtClean="0"/>
              <a:t>package.json</a:t>
            </a:r>
            <a:endParaRPr lang="es-ES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37399" r="50787" b="12201"/>
          <a:stretch/>
        </p:blipFill>
        <p:spPr>
          <a:xfrm>
            <a:off x="388031" y="1196752"/>
            <a:ext cx="4680520" cy="526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4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Prueba tu App en tu móvil…</a:t>
            </a:r>
            <a:endParaRPr lang="es-ES" dirty="0"/>
          </a:p>
        </p:txBody>
      </p:sp>
      <p:sp>
        <p:nvSpPr>
          <p:cNvPr id="23" name="11 Rectángulo redondeado"/>
          <p:cNvSpPr/>
          <p:nvPr/>
        </p:nvSpPr>
        <p:spPr>
          <a:xfrm>
            <a:off x="4734744" y="2636912"/>
            <a:ext cx="4104456" cy="407764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 smtClean="0"/>
              <a:t>En tu móvil debes hacer visible la opción de “</a:t>
            </a:r>
            <a:r>
              <a:rPr lang="es-ES" b="1" dirty="0" smtClean="0"/>
              <a:t>Opciones de desarrollador</a:t>
            </a:r>
            <a:r>
              <a:rPr lang="es-ES" dirty="0" smtClean="0"/>
              <a:t>” oculta por defecto.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En mi móvil está en Ajustes </a:t>
            </a:r>
            <a:r>
              <a:rPr lang="es-ES" dirty="0" smtClean="0">
                <a:sym typeface="Wingdings" panose="05000000000000000000" pitchFamily="2" charset="2"/>
              </a:rPr>
              <a:t> Acerca del Teléfono  Información del Software  Número de compilación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>
                <a:sym typeface="Wingdings" panose="05000000000000000000" pitchFamily="2" charset="2"/>
              </a:rPr>
              <a:t>Sobre la opción “</a:t>
            </a:r>
            <a:r>
              <a:rPr lang="es-ES" b="1" dirty="0" smtClean="0">
                <a:sym typeface="Wingdings" panose="05000000000000000000" pitchFamily="2" charset="2"/>
              </a:rPr>
              <a:t>Número de compilación</a:t>
            </a:r>
            <a:r>
              <a:rPr lang="es-ES" dirty="0" smtClean="0">
                <a:sym typeface="Wingdings" panose="05000000000000000000" pitchFamily="2" charset="2"/>
              </a:rPr>
              <a:t>” debes pulsar 7 veces y entonces se verá la opción “Opciones de desarrollador”</a:t>
            </a:r>
            <a:endParaRPr lang="es-ES" dirty="0" smtClean="0"/>
          </a:p>
        </p:txBody>
      </p:sp>
      <p:sp>
        <p:nvSpPr>
          <p:cNvPr id="15" name="11 Rectángulo redondeado"/>
          <p:cNvSpPr/>
          <p:nvPr/>
        </p:nvSpPr>
        <p:spPr>
          <a:xfrm>
            <a:off x="6300192" y="1337991"/>
            <a:ext cx="2373648" cy="94044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/>
              <a:t>Prueba tu App en tu móvil…</a:t>
            </a:r>
            <a:endParaRPr lang="es-E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41785"/>
            <a:ext cx="2664296" cy="54766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Flecha abajo 4"/>
          <p:cNvSpPr/>
          <p:nvPr/>
        </p:nvSpPr>
        <p:spPr>
          <a:xfrm rot="2419445">
            <a:off x="3659873" y="2934399"/>
            <a:ext cx="191398" cy="348267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786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31928"/>
            <a:ext cx="2664296" cy="54766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Prueba tu App en tu móvil…</a:t>
            </a:r>
          </a:p>
        </p:txBody>
      </p:sp>
      <p:sp>
        <p:nvSpPr>
          <p:cNvPr id="23" name="11 Rectángulo redondeado"/>
          <p:cNvSpPr/>
          <p:nvPr/>
        </p:nvSpPr>
        <p:spPr>
          <a:xfrm>
            <a:off x="5024276" y="3068960"/>
            <a:ext cx="3623961" cy="115212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 smtClean="0"/>
              <a:t>Una vez visible la opción de “</a:t>
            </a:r>
            <a:r>
              <a:rPr lang="es-ES" b="1" dirty="0" smtClean="0"/>
              <a:t>Opciones de desarrollador</a:t>
            </a:r>
            <a:r>
              <a:rPr lang="es-ES" dirty="0" smtClean="0"/>
              <a:t>” accede a dicha opción y luego habilita la “</a:t>
            </a:r>
            <a:r>
              <a:rPr lang="es-ES" b="1" dirty="0" smtClean="0"/>
              <a:t>depuración USB</a:t>
            </a:r>
            <a:r>
              <a:rPr lang="es-ES" dirty="0" smtClean="0"/>
              <a:t>”</a:t>
            </a:r>
          </a:p>
        </p:txBody>
      </p:sp>
      <p:sp>
        <p:nvSpPr>
          <p:cNvPr id="15" name="11 Rectángulo redondeado"/>
          <p:cNvSpPr/>
          <p:nvPr/>
        </p:nvSpPr>
        <p:spPr>
          <a:xfrm>
            <a:off x="6300192" y="1337991"/>
            <a:ext cx="2373648" cy="94044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/>
              <a:t>Prueba tu App en tu móvil…</a:t>
            </a:r>
            <a:endParaRPr lang="es-ES" b="1" dirty="0"/>
          </a:p>
        </p:txBody>
      </p:sp>
      <p:sp>
        <p:nvSpPr>
          <p:cNvPr id="7" name="Flecha derecha 6"/>
          <p:cNvSpPr/>
          <p:nvPr/>
        </p:nvSpPr>
        <p:spPr>
          <a:xfrm rot="10800000">
            <a:off x="3186617" y="3573528"/>
            <a:ext cx="1673415" cy="21551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787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Prueba tu App en tu móvil…</a:t>
            </a:r>
          </a:p>
        </p:txBody>
      </p:sp>
      <p:sp>
        <p:nvSpPr>
          <p:cNvPr id="23" name="11 Rectángulo redondeado"/>
          <p:cNvSpPr/>
          <p:nvPr/>
        </p:nvSpPr>
        <p:spPr>
          <a:xfrm>
            <a:off x="5812492" y="2558874"/>
            <a:ext cx="3151996" cy="12748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 smtClean="0"/>
              <a:t>(2) Con ello estas creando tu proyecto www. Observa que en tu proyecto aparece dicha carpeta www.</a:t>
            </a:r>
          </a:p>
        </p:txBody>
      </p:sp>
      <p:sp>
        <p:nvSpPr>
          <p:cNvPr id="15" name="11 Rectángulo redondeado"/>
          <p:cNvSpPr/>
          <p:nvPr/>
        </p:nvSpPr>
        <p:spPr>
          <a:xfrm>
            <a:off x="6300192" y="1337991"/>
            <a:ext cx="2373648" cy="94044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/>
              <a:t>Prueba tu App en tu móvil…</a:t>
            </a:r>
            <a:endParaRPr lang="es-ES" b="1" dirty="0"/>
          </a:p>
        </p:txBody>
      </p:sp>
      <p:sp>
        <p:nvSpPr>
          <p:cNvPr id="7" name="Flecha derecha 6"/>
          <p:cNvSpPr/>
          <p:nvPr/>
        </p:nvSpPr>
        <p:spPr>
          <a:xfrm rot="9364907">
            <a:off x="3640017" y="3199574"/>
            <a:ext cx="2354626" cy="16384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1 Rectángulo redondeado"/>
          <p:cNvSpPr/>
          <p:nvPr/>
        </p:nvSpPr>
        <p:spPr>
          <a:xfrm>
            <a:off x="6124838" y="4321746"/>
            <a:ext cx="2805696" cy="93610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 smtClean="0"/>
              <a:t>(3) Se crea la carpeta “Android” con el proyecto Android.</a:t>
            </a:r>
          </a:p>
        </p:txBody>
      </p:sp>
      <p:sp>
        <p:nvSpPr>
          <p:cNvPr id="12" name="Flecha derecha 11"/>
          <p:cNvSpPr/>
          <p:nvPr/>
        </p:nvSpPr>
        <p:spPr>
          <a:xfrm rot="11236573">
            <a:off x="4624092" y="4350910"/>
            <a:ext cx="1550679" cy="18588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1 Rectángulo redondeado"/>
          <p:cNvSpPr/>
          <p:nvPr/>
        </p:nvSpPr>
        <p:spPr>
          <a:xfrm>
            <a:off x="1704616" y="5598109"/>
            <a:ext cx="3694815" cy="7696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 smtClean="0"/>
              <a:t>(4) Con este comando se abrirá el Android Studio con tu proyecto</a:t>
            </a:r>
          </a:p>
        </p:txBody>
      </p:sp>
      <p:sp>
        <p:nvSpPr>
          <p:cNvPr id="14" name="11 Rectángulo redondeado"/>
          <p:cNvSpPr/>
          <p:nvPr/>
        </p:nvSpPr>
        <p:spPr>
          <a:xfrm>
            <a:off x="650148" y="1993899"/>
            <a:ext cx="2805696" cy="84351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b="1" dirty="0" smtClean="0"/>
              <a:t>(1) Conecta tu móvil por USB a tu Equipo de desarrollo</a:t>
            </a:r>
          </a:p>
        </p:txBody>
      </p:sp>
      <p:sp>
        <p:nvSpPr>
          <p:cNvPr id="16" name="Flecha derecha 15"/>
          <p:cNvSpPr/>
          <p:nvPr/>
        </p:nvSpPr>
        <p:spPr>
          <a:xfrm rot="13499153">
            <a:off x="1161006" y="5331993"/>
            <a:ext cx="773316" cy="18238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0" t="44498" r="65571" b="53701"/>
          <a:stretch/>
        </p:blipFill>
        <p:spPr>
          <a:xfrm>
            <a:off x="845570" y="3631352"/>
            <a:ext cx="2736304" cy="2880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1" t="53572" r="61812" b="44400"/>
          <a:stretch/>
        </p:blipFill>
        <p:spPr>
          <a:xfrm>
            <a:off x="842937" y="4158862"/>
            <a:ext cx="3729063" cy="31774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3" t="81329" r="61813" b="16524"/>
          <a:stretch/>
        </p:blipFill>
        <p:spPr>
          <a:xfrm>
            <a:off x="842937" y="4744889"/>
            <a:ext cx="3693031" cy="34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2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Dónde corre </a:t>
            </a:r>
            <a:r>
              <a:rPr lang="es-ES" dirty="0" err="1" smtClean="0"/>
              <a:t>Ionic</a:t>
            </a:r>
            <a:r>
              <a:rPr lang="es-ES" dirty="0" smtClean="0"/>
              <a:t>?</a:t>
            </a:r>
            <a:endParaRPr lang="es-ES" dirty="0"/>
          </a:p>
        </p:txBody>
      </p:sp>
      <p:sp>
        <p:nvSpPr>
          <p:cNvPr id="7" name="Flecha derecha 6"/>
          <p:cNvSpPr/>
          <p:nvPr/>
        </p:nvSpPr>
        <p:spPr>
          <a:xfrm rot="16200000">
            <a:off x="1745693" y="4471668"/>
            <a:ext cx="540047" cy="36004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4" r="45275" b="43821"/>
          <a:stretch/>
        </p:blipFill>
        <p:spPr>
          <a:xfrm>
            <a:off x="683568" y="1556792"/>
            <a:ext cx="7906245" cy="28150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942512"/>
            <a:ext cx="1417340" cy="1417340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6372200" y="3212976"/>
            <a:ext cx="432048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27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Prueba tu App en tu móvil…</a:t>
            </a:r>
          </a:p>
        </p:txBody>
      </p:sp>
      <p:sp>
        <p:nvSpPr>
          <p:cNvPr id="15" name="11 Rectángulo redondeado"/>
          <p:cNvSpPr/>
          <p:nvPr/>
        </p:nvSpPr>
        <p:spPr>
          <a:xfrm>
            <a:off x="6300192" y="1337991"/>
            <a:ext cx="2373648" cy="94044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/>
              <a:t>Prueba tu App en tu móvil…</a:t>
            </a:r>
            <a:endParaRPr lang="es-ES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539553" y="1916832"/>
            <a:ext cx="5328592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smtClean="0"/>
              <a:t>Ahora tu proyecto está de forma nativa abierto con el IDE Android Studio, y tu móvil debería aparecer (en mi caso un Samsung SM-N960F) y sólo tendrías que hacer clic en el icono verde de </a:t>
            </a:r>
            <a:r>
              <a:rPr lang="es-ES" dirty="0" err="1" smtClean="0"/>
              <a:t>play</a:t>
            </a:r>
            <a:r>
              <a:rPr lang="es-ES" dirty="0"/>
              <a:t> </a:t>
            </a:r>
            <a:r>
              <a:rPr lang="es-ES" dirty="0" smtClean="0"/>
              <a:t>para ejecutar tu proyecto en tu móvil.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26200" r="35038" b="34600"/>
          <a:stretch/>
        </p:blipFill>
        <p:spPr>
          <a:xfrm>
            <a:off x="179512" y="3573016"/>
            <a:ext cx="8852404" cy="3022772"/>
          </a:xfrm>
          <a:prstGeom prst="rect">
            <a:avLst/>
          </a:prstGeom>
        </p:spPr>
      </p:pic>
      <p:sp>
        <p:nvSpPr>
          <p:cNvPr id="17" name="Elipse 16"/>
          <p:cNvSpPr/>
          <p:nvPr/>
        </p:nvSpPr>
        <p:spPr>
          <a:xfrm>
            <a:off x="2519773" y="3789039"/>
            <a:ext cx="1368152" cy="360041"/>
          </a:xfrm>
          <a:prstGeom prst="ellipse">
            <a:avLst/>
          </a:prstGeom>
          <a:solidFill>
            <a:schemeClr val="accent3">
              <a:alpha val="41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/>
          <p:cNvSpPr/>
          <p:nvPr/>
        </p:nvSpPr>
        <p:spPr>
          <a:xfrm>
            <a:off x="2051720" y="2460971"/>
            <a:ext cx="2376264" cy="360041"/>
          </a:xfrm>
          <a:prstGeom prst="ellipse">
            <a:avLst/>
          </a:prstGeom>
          <a:solidFill>
            <a:schemeClr val="accent3">
              <a:alpha val="41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/>
          <p:cNvSpPr/>
          <p:nvPr/>
        </p:nvSpPr>
        <p:spPr>
          <a:xfrm>
            <a:off x="3923928" y="3789039"/>
            <a:ext cx="288032" cy="360041"/>
          </a:xfrm>
          <a:prstGeom prst="ellipse">
            <a:avLst/>
          </a:prstGeom>
          <a:solidFill>
            <a:schemeClr val="accent3">
              <a:alpha val="41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/>
          <p:cNvSpPr/>
          <p:nvPr/>
        </p:nvSpPr>
        <p:spPr>
          <a:xfrm>
            <a:off x="3491880" y="2781953"/>
            <a:ext cx="2088232" cy="360041"/>
          </a:xfrm>
          <a:prstGeom prst="ellipse">
            <a:avLst/>
          </a:prstGeom>
          <a:solidFill>
            <a:schemeClr val="accent3">
              <a:alpha val="41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4571999" y="4558708"/>
            <a:ext cx="3960441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smtClean="0"/>
              <a:t>Ten en cuenta que alternativamente puedes utilizar un simulador de Android creándolo en el icono de AVD Manager…</a:t>
            </a:r>
            <a:endParaRPr lang="es-ES" dirty="0"/>
          </a:p>
        </p:txBody>
      </p:sp>
      <p:sp>
        <p:nvSpPr>
          <p:cNvPr id="22" name="Elipse 21"/>
          <p:cNvSpPr/>
          <p:nvPr/>
        </p:nvSpPr>
        <p:spPr>
          <a:xfrm>
            <a:off x="8028384" y="3792989"/>
            <a:ext cx="288032" cy="360041"/>
          </a:xfrm>
          <a:prstGeom prst="ellipse">
            <a:avLst/>
          </a:prstGeom>
          <a:solidFill>
            <a:schemeClr val="accent3">
              <a:alpha val="41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/>
          <p:cNvCxnSpPr>
            <a:stCxn id="24" idx="7"/>
            <a:endCxn id="22" idx="3"/>
          </p:cNvCxnSpPr>
          <p:nvPr/>
        </p:nvCxnSpPr>
        <p:spPr>
          <a:xfrm flipV="1">
            <a:off x="5929116" y="4100303"/>
            <a:ext cx="2141449" cy="135142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ipse 23"/>
          <p:cNvSpPr/>
          <p:nvPr/>
        </p:nvSpPr>
        <p:spPr>
          <a:xfrm>
            <a:off x="4605714" y="5398996"/>
            <a:ext cx="1550462" cy="360041"/>
          </a:xfrm>
          <a:prstGeom prst="ellipse">
            <a:avLst/>
          </a:prstGeom>
          <a:solidFill>
            <a:schemeClr val="accent3">
              <a:alpha val="41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502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60" y="1570483"/>
            <a:ext cx="2333749" cy="4797152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Prueba tu App en tu móvil…</a:t>
            </a:r>
          </a:p>
        </p:txBody>
      </p:sp>
      <p:sp>
        <p:nvSpPr>
          <p:cNvPr id="23" name="11 Rectángulo redondeado"/>
          <p:cNvSpPr/>
          <p:nvPr/>
        </p:nvSpPr>
        <p:spPr>
          <a:xfrm>
            <a:off x="5140750" y="2852936"/>
            <a:ext cx="3026708" cy="12418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 smtClean="0"/>
              <a:t>Al aceptar ya se ejecutará tu App en tu móvil.</a:t>
            </a:r>
          </a:p>
        </p:txBody>
      </p:sp>
      <p:sp>
        <p:nvSpPr>
          <p:cNvPr id="15" name="11 Rectángulo redondeado"/>
          <p:cNvSpPr/>
          <p:nvPr/>
        </p:nvSpPr>
        <p:spPr>
          <a:xfrm>
            <a:off x="6300192" y="1337991"/>
            <a:ext cx="2373648" cy="94044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/>
              <a:t>Prueba tu App en tu móvil…</a:t>
            </a:r>
            <a:endParaRPr lang="es-ES" b="1" dirty="0"/>
          </a:p>
        </p:txBody>
      </p:sp>
      <p:sp>
        <p:nvSpPr>
          <p:cNvPr id="7" name="Flecha derecha 6"/>
          <p:cNvSpPr/>
          <p:nvPr/>
        </p:nvSpPr>
        <p:spPr>
          <a:xfrm rot="9364907">
            <a:off x="2703912" y="3887137"/>
            <a:ext cx="2354626" cy="16384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596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… y si después haces cambios en el código fuente de tu proyecto…</a:t>
            </a:r>
            <a:endParaRPr lang="es-ES" dirty="0"/>
          </a:p>
        </p:txBody>
      </p:sp>
      <p:sp>
        <p:nvSpPr>
          <p:cNvPr id="23" name="11 Rectángulo redondeado"/>
          <p:cNvSpPr/>
          <p:nvPr/>
        </p:nvSpPr>
        <p:spPr>
          <a:xfrm>
            <a:off x="5812492" y="2558874"/>
            <a:ext cx="3151996" cy="12748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 smtClean="0"/>
              <a:t>(2) Con ello estas actualizando el contenido de tu proyecto en la carpeta www.</a:t>
            </a:r>
          </a:p>
        </p:txBody>
      </p:sp>
      <p:sp>
        <p:nvSpPr>
          <p:cNvPr id="15" name="11 Rectángulo redondeado"/>
          <p:cNvSpPr/>
          <p:nvPr/>
        </p:nvSpPr>
        <p:spPr>
          <a:xfrm>
            <a:off x="6300192" y="1337991"/>
            <a:ext cx="2373648" cy="94044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/>
              <a:t>Prueba tu App en tu móvil…</a:t>
            </a:r>
            <a:endParaRPr lang="es-ES" b="1" dirty="0"/>
          </a:p>
        </p:txBody>
      </p:sp>
      <p:sp>
        <p:nvSpPr>
          <p:cNvPr id="7" name="Flecha derecha 6"/>
          <p:cNvSpPr/>
          <p:nvPr/>
        </p:nvSpPr>
        <p:spPr>
          <a:xfrm rot="9364907">
            <a:off x="3640017" y="3199574"/>
            <a:ext cx="2354626" cy="16384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1 Rectángulo redondeado"/>
          <p:cNvSpPr/>
          <p:nvPr/>
        </p:nvSpPr>
        <p:spPr>
          <a:xfrm>
            <a:off x="6124838" y="4321746"/>
            <a:ext cx="2805696" cy="112347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 smtClean="0"/>
              <a:t>(3) Se copian los cambios a las diferentes plataformas. En este caso a Android.</a:t>
            </a:r>
          </a:p>
        </p:txBody>
      </p:sp>
      <p:sp>
        <p:nvSpPr>
          <p:cNvPr id="12" name="Flecha derecha 11"/>
          <p:cNvSpPr/>
          <p:nvPr/>
        </p:nvSpPr>
        <p:spPr>
          <a:xfrm rot="11236573">
            <a:off x="3901713" y="4284863"/>
            <a:ext cx="2277257" cy="20600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1 Rectángulo redondeado"/>
          <p:cNvSpPr/>
          <p:nvPr/>
        </p:nvSpPr>
        <p:spPr>
          <a:xfrm>
            <a:off x="633346" y="5608660"/>
            <a:ext cx="4998120" cy="104887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 smtClean="0"/>
              <a:t>(4) Con este comando se sincronizarán los proyectos de las diferentes plataformas. En nuestro caso para que lo puedas ver desde el Android Studio.</a:t>
            </a:r>
          </a:p>
        </p:txBody>
      </p:sp>
      <p:sp>
        <p:nvSpPr>
          <p:cNvPr id="14" name="11 Rectángulo redondeado"/>
          <p:cNvSpPr/>
          <p:nvPr/>
        </p:nvSpPr>
        <p:spPr>
          <a:xfrm>
            <a:off x="422505" y="1842652"/>
            <a:ext cx="3849844" cy="91162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b="1" dirty="0" smtClean="0"/>
              <a:t>Si quieres verlos en el móvil entonces debes ejecutar los siguientes comandos…</a:t>
            </a:r>
          </a:p>
        </p:txBody>
      </p:sp>
      <p:sp>
        <p:nvSpPr>
          <p:cNvPr id="16" name="Flecha derecha 15"/>
          <p:cNvSpPr/>
          <p:nvPr/>
        </p:nvSpPr>
        <p:spPr>
          <a:xfrm rot="17817931">
            <a:off x="805489" y="5248393"/>
            <a:ext cx="484674" cy="21318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0" t="44498" r="65571" b="53701"/>
          <a:stretch/>
        </p:blipFill>
        <p:spPr>
          <a:xfrm>
            <a:off x="845570" y="3631352"/>
            <a:ext cx="2736304" cy="28803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1" t="44401" r="61812" b="53710"/>
          <a:stretch/>
        </p:blipFill>
        <p:spPr>
          <a:xfrm>
            <a:off x="842937" y="4077072"/>
            <a:ext cx="3008983" cy="3600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9" t="69004" r="61974" b="29107"/>
          <a:stretch/>
        </p:blipFill>
        <p:spPr>
          <a:xfrm>
            <a:off x="842937" y="4737573"/>
            <a:ext cx="2864968" cy="34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Sigue aprendiendo…</a:t>
            </a:r>
            <a:endParaRPr lang="es-ES" dirty="0"/>
          </a:p>
        </p:txBody>
      </p:sp>
      <p:sp>
        <p:nvSpPr>
          <p:cNvPr id="23" name="11 Rectángulo redondeado"/>
          <p:cNvSpPr/>
          <p:nvPr/>
        </p:nvSpPr>
        <p:spPr>
          <a:xfrm>
            <a:off x="1160620" y="1762246"/>
            <a:ext cx="6822759" cy="158417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 smtClean="0"/>
              <a:t>Sigue el siguiente ejemplo paso a paso que se explica en la web oficial de </a:t>
            </a:r>
            <a:r>
              <a:rPr lang="es-ES" dirty="0" err="1" smtClean="0"/>
              <a:t>Ionic</a:t>
            </a:r>
            <a:r>
              <a:rPr lang="es-ES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hlinkClick r:id="rId3"/>
              </a:rPr>
              <a:t>https://ionicframework.com/docs/angular/your-first-app</a:t>
            </a:r>
            <a:endParaRPr lang="es-ES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1259632" y="3716734"/>
            <a:ext cx="6624735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b="1" dirty="0" smtClean="0"/>
              <a:t>¡Cuidado con las versiones!</a:t>
            </a:r>
          </a:p>
          <a:p>
            <a:endParaRPr lang="es-ES" dirty="0"/>
          </a:p>
          <a:p>
            <a:r>
              <a:rPr lang="es-ES" dirty="0" smtClean="0"/>
              <a:t>A fecha de la creación de este tutorial deberías trabajar con la versión 6 de </a:t>
            </a:r>
            <a:r>
              <a:rPr lang="es-ES" dirty="0" err="1" smtClean="0"/>
              <a:t>Ionic</a:t>
            </a:r>
            <a:r>
              <a:rPr lang="es-ES" dirty="0" smtClean="0"/>
              <a:t>. La versión 5 no tiene muchas diferencias.</a:t>
            </a:r>
          </a:p>
          <a:p>
            <a:endParaRPr lang="es-ES" dirty="0"/>
          </a:p>
          <a:p>
            <a:r>
              <a:rPr lang="es-ES" dirty="0" smtClean="0"/>
              <a:t>Los tutoriales de </a:t>
            </a:r>
            <a:r>
              <a:rPr lang="es-ES" dirty="0" err="1" smtClean="0"/>
              <a:t>Ionic</a:t>
            </a:r>
            <a:r>
              <a:rPr lang="es-ES" dirty="0" smtClean="0"/>
              <a:t> 4 te pueden aún servir en su mayoría.</a:t>
            </a:r>
          </a:p>
          <a:p>
            <a:endParaRPr lang="es-ES" dirty="0"/>
          </a:p>
          <a:p>
            <a:r>
              <a:rPr lang="es-ES" dirty="0" smtClean="0"/>
              <a:t>Pero los anteriores ya tienen bastantes diferencias.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546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graphicFrame>
        <p:nvGraphicFramePr>
          <p:cNvPr id="6" name="5 Diagrama"/>
          <p:cNvGraphicFramePr/>
          <p:nvPr>
            <p:extLst>
              <p:ext uri="{D42A27DB-BD31-4B8C-83A1-F6EECF244321}">
                <p14:modId xmlns:p14="http://schemas.microsoft.com/office/powerpoint/2010/main" val="4281983145"/>
              </p:ext>
            </p:extLst>
          </p:nvPr>
        </p:nvGraphicFramePr>
        <p:xfrm>
          <a:off x="971600" y="1772816"/>
          <a:ext cx="738490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172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0" b="3592"/>
          <a:stretch/>
        </p:blipFill>
        <p:spPr>
          <a:xfrm>
            <a:off x="216253" y="1458230"/>
            <a:ext cx="8748235" cy="5399769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No perdamos nunca la visión global que perseguimos…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72336" y="2823442"/>
            <a:ext cx="21674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smtClean="0">
                <a:solidFill>
                  <a:srgbClr val="C00000"/>
                </a:solidFill>
              </a:rPr>
              <a:t>Un móvil, aplicación de escritorio </a:t>
            </a:r>
            <a:r>
              <a:rPr lang="es-ES" sz="1400" b="1" dirty="0" err="1" smtClean="0">
                <a:solidFill>
                  <a:srgbClr val="C00000"/>
                </a:solidFill>
              </a:rPr>
              <a:t>ó</a:t>
            </a:r>
            <a:r>
              <a:rPr lang="es-ES" sz="1400" b="1" dirty="0">
                <a:solidFill>
                  <a:srgbClr val="C00000"/>
                </a:solidFill>
              </a:rPr>
              <a:t> </a:t>
            </a:r>
            <a:r>
              <a:rPr lang="es-ES" sz="1400" b="1" dirty="0" smtClean="0">
                <a:solidFill>
                  <a:srgbClr val="C00000"/>
                </a:solidFill>
              </a:rPr>
              <a:t>navegador web</a:t>
            </a:r>
            <a:endParaRPr lang="es-E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1832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0" b="3592"/>
          <a:stretch/>
        </p:blipFill>
        <p:spPr>
          <a:xfrm>
            <a:off x="216253" y="1463134"/>
            <a:ext cx="8748235" cy="5399769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No perdamos nunca la visión global que perseguimos…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72336" y="2823442"/>
            <a:ext cx="21674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smtClean="0">
                <a:solidFill>
                  <a:srgbClr val="C00000"/>
                </a:solidFill>
              </a:rPr>
              <a:t>Un móvil, aplicación de escritorio </a:t>
            </a:r>
            <a:r>
              <a:rPr lang="es-ES" sz="1400" b="1" dirty="0" err="1" smtClean="0">
                <a:solidFill>
                  <a:srgbClr val="C00000"/>
                </a:solidFill>
              </a:rPr>
              <a:t>ó</a:t>
            </a:r>
            <a:r>
              <a:rPr lang="es-ES" sz="1400" b="1" dirty="0">
                <a:solidFill>
                  <a:srgbClr val="C00000"/>
                </a:solidFill>
              </a:rPr>
              <a:t> </a:t>
            </a:r>
            <a:r>
              <a:rPr lang="es-ES" sz="1400" b="1" dirty="0" smtClean="0">
                <a:solidFill>
                  <a:srgbClr val="C00000"/>
                </a:solidFill>
              </a:rPr>
              <a:t>navegador web</a:t>
            </a:r>
            <a:endParaRPr lang="es-ES" sz="1400" b="1" dirty="0">
              <a:solidFill>
                <a:srgbClr val="C00000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19378151">
            <a:off x="270246" y="1388384"/>
            <a:ext cx="1685001" cy="707886"/>
          </a:xfrm>
          <a:prstGeom prst="rect">
            <a:avLst/>
          </a:prstGeom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4000" b="1" dirty="0" smtClean="0">
                <a:ln/>
              </a:rPr>
              <a:t>IONIC</a:t>
            </a:r>
            <a:endParaRPr lang="es-ES" sz="1400" b="1" dirty="0">
              <a:ln/>
            </a:endParaRPr>
          </a:p>
        </p:txBody>
      </p:sp>
      <p:sp>
        <p:nvSpPr>
          <p:cNvPr id="8" name="Flecha abajo 7"/>
          <p:cNvSpPr/>
          <p:nvPr/>
        </p:nvSpPr>
        <p:spPr>
          <a:xfrm rot="19300447">
            <a:off x="1331588" y="1932526"/>
            <a:ext cx="378768" cy="470263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881085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493478"/>
            <a:ext cx="3710186" cy="1583013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Hybrid</a:t>
            </a:r>
            <a:r>
              <a:rPr lang="es-ES" dirty="0" smtClean="0"/>
              <a:t> vs </a:t>
            </a:r>
            <a:r>
              <a:rPr lang="es-ES" dirty="0" err="1" smtClean="0"/>
              <a:t>Native</a:t>
            </a:r>
            <a:endParaRPr lang="es-ES" dirty="0"/>
          </a:p>
        </p:txBody>
      </p:sp>
      <p:sp>
        <p:nvSpPr>
          <p:cNvPr id="25" name="11 Rectángulo redondeado"/>
          <p:cNvSpPr/>
          <p:nvPr/>
        </p:nvSpPr>
        <p:spPr>
          <a:xfrm>
            <a:off x="539552" y="1775829"/>
            <a:ext cx="3312367" cy="143529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Aquí</a:t>
            </a:r>
            <a:r>
              <a:rPr lang="en-US" dirty="0" smtClean="0"/>
              <a:t> se </a:t>
            </a:r>
            <a:r>
              <a:rPr lang="en-US" dirty="0" err="1" smtClean="0"/>
              <a:t>explica</a:t>
            </a:r>
            <a:r>
              <a:rPr lang="en-US" dirty="0" smtClean="0"/>
              <a:t> </a:t>
            </a:r>
            <a:r>
              <a:rPr lang="en-US" dirty="0" err="1" smtClean="0"/>
              <a:t>bien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go.ionicframework.com/hybrid-vs-native-guide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descárgate</a:t>
            </a:r>
            <a:r>
              <a:rPr lang="en-US" dirty="0" smtClean="0"/>
              <a:t> el </a:t>
            </a:r>
            <a:r>
              <a:rPr lang="en-US" dirty="0" err="1" smtClean="0"/>
              <a:t>libro</a:t>
            </a:r>
            <a:r>
              <a:rPr lang="en-US" dirty="0" smtClean="0"/>
              <a:t>)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539552" y="4293096"/>
            <a:ext cx="5472608" cy="187220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 smtClean="0"/>
              <a:t>Al principio sólo se podía usar el conjunto de herramientas propias de cada dispositivo: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Android</a:t>
            </a:r>
            <a:r>
              <a:rPr lang="es-ES" dirty="0" smtClean="0"/>
              <a:t>, programando en Java (o ahora en </a:t>
            </a:r>
            <a:r>
              <a:rPr lang="es-ES" dirty="0" err="1" smtClean="0"/>
              <a:t>Kotlin</a:t>
            </a:r>
            <a:r>
              <a:rPr lang="es-ES" dirty="0" smtClean="0"/>
              <a:t>) con el IDE </a:t>
            </a:r>
            <a:r>
              <a:rPr lang="es-ES" dirty="0" err="1" smtClean="0"/>
              <a:t>Android</a:t>
            </a:r>
            <a:r>
              <a:rPr lang="es-ES" dirty="0" smtClean="0"/>
              <a:t> Studio.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iOS</a:t>
            </a:r>
            <a:r>
              <a:rPr lang="es-ES" dirty="0" smtClean="0"/>
              <a:t>, programando en Swift con el IDE </a:t>
            </a:r>
            <a:r>
              <a:rPr lang="es-ES" dirty="0" err="1" smtClean="0"/>
              <a:t>Xcode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058" y="977966"/>
            <a:ext cx="2425882" cy="242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0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68" y="4905989"/>
            <a:ext cx="2538617" cy="1569934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Hybrid</a:t>
            </a:r>
            <a:r>
              <a:rPr lang="es-ES" dirty="0" smtClean="0"/>
              <a:t> vs </a:t>
            </a:r>
            <a:r>
              <a:rPr lang="es-ES" dirty="0" err="1" smtClean="0"/>
              <a:t>Native</a:t>
            </a:r>
            <a:endParaRPr lang="es-ES" dirty="0"/>
          </a:p>
        </p:txBody>
      </p:sp>
      <p:sp>
        <p:nvSpPr>
          <p:cNvPr id="25" name="11 Rectángulo redondeado"/>
          <p:cNvSpPr/>
          <p:nvPr/>
        </p:nvSpPr>
        <p:spPr>
          <a:xfrm>
            <a:off x="304800" y="1238671"/>
            <a:ext cx="3312367" cy="162801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 p</a:t>
            </a:r>
            <a:r>
              <a:rPr lang="en-US" b="1" dirty="0" smtClean="0"/>
              <a:t>rincipal </a:t>
            </a:r>
            <a:r>
              <a:rPr lang="en-US" b="1" dirty="0" err="1" smtClean="0"/>
              <a:t>desventaja</a:t>
            </a:r>
            <a:r>
              <a:rPr lang="en-US" b="1" dirty="0" smtClean="0"/>
              <a:t> de </a:t>
            </a:r>
            <a:r>
              <a:rPr lang="en-US" b="1" dirty="0" err="1" smtClean="0"/>
              <a:t>las</a:t>
            </a:r>
            <a:r>
              <a:rPr lang="en-US" b="1" dirty="0" smtClean="0"/>
              <a:t> apps </a:t>
            </a:r>
            <a:r>
              <a:rPr lang="en-US" b="1" dirty="0" err="1" smtClean="0"/>
              <a:t>nativas</a:t>
            </a:r>
            <a:r>
              <a:rPr lang="en-US" b="1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hay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programar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0, para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proyecto</a:t>
            </a:r>
            <a:r>
              <a:rPr lang="en-US" dirty="0" smtClean="0"/>
              <a:t> </a:t>
            </a:r>
            <a:r>
              <a:rPr lang="en-US" dirty="0" err="1" smtClean="0"/>
              <a:t>funcione</a:t>
            </a:r>
            <a:r>
              <a:rPr lang="en-US" dirty="0" smtClean="0"/>
              <a:t> en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de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plataformas</a:t>
            </a:r>
            <a:r>
              <a:rPr lang="en-US" dirty="0" smtClean="0"/>
              <a:t>.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116" y="4653136"/>
            <a:ext cx="3710186" cy="15830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92" y="1648620"/>
            <a:ext cx="2425882" cy="242588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899768" y="3123356"/>
            <a:ext cx="2583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Con las </a:t>
            </a:r>
            <a:r>
              <a:rPr lang="es-ES" dirty="0" err="1" smtClean="0"/>
              <a:t>apps</a:t>
            </a:r>
            <a:r>
              <a:rPr lang="es-ES" dirty="0" smtClean="0"/>
              <a:t> nativas hay que programar al menos 3 veces el mismo proyecto</a:t>
            </a:r>
            <a:endParaRPr lang="es-ES" dirty="0"/>
          </a:p>
        </p:txBody>
      </p:sp>
      <p:sp>
        <p:nvSpPr>
          <p:cNvPr id="5" name="Flecha derecha 4"/>
          <p:cNvSpPr/>
          <p:nvPr/>
        </p:nvSpPr>
        <p:spPr>
          <a:xfrm rot="20300244">
            <a:off x="3959932" y="3604948"/>
            <a:ext cx="1224136" cy="33755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 derecha 9"/>
          <p:cNvSpPr/>
          <p:nvPr/>
        </p:nvSpPr>
        <p:spPr>
          <a:xfrm rot="1354829">
            <a:off x="3958744" y="4362478"/>
            <a:ext cx="1224136" cy="33755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 derecha 10"/>
          <p:cNvSpPr/>
          <p:nvPr/>
        </p:nvSpPr>
        <p:spPr>
          <a:xfrm rot="8130294">
            <a:off x="2771531" y="4622585"/>
            <a:ext cx="1224136" cy="33755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912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5" t="47200" r="23226" b="14991"/>
          <a:stretch/>
        </p:blipFill>
        <p:spPr>
          <a:xfrm>
            <a:off x="3342213" y="1556792"/>
            <a:ext cx="5801787" cy="4896544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Hybrid</a:t>
            </a:r>
            <a:r>
              <a:rPr lang="es-ES" dirty="0" smtClean="0"/>
              <a:t> vs </a:t>
            </a:r>
            <a:r>
              <a:rPr lang="es-ES" dirty="0" err="1" smtClean="0"/>
              <a:t>Native</a:t>
            </a:r>
            <a:endParaRPr lang="es-ES" dirty="0"/>
          </a:p>
        </p:txBody>
      </p:sp>
      <p:sp>
        <p:nvSpPr>
          <p:cNvPr id="25" name="11 Rectángulo redondeado"/>
          <p:cNvSpPr/>
          <p:nvPr/>
        </p:nvSpPr>
        <p:spPr>
          <a:xfrm>
            <a:off x="304800" y="1772816"/>
            <a:ext cx="2971056" cy="9966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Las apps </a:t>
            </a:r>
            <a:r>
              <a:rPr lang="en-US" dirty="0" err="1" smtClean="0"/>
              <a:t>híbridas</a:t>
            </a:r>
            <a:r>
              <a:rPr lang="en-US" dirty="0" smtClean="0"/>
              <a:t> </a:t>
            </a:r>
            <a:r>
              <a:rPr lang="en-US" dirty="0" err="1" smtClean="0"/>
              <a:t>siguen</a:t>
            </a:r>
            <a:r>
              <a:rPr lang="en-US" dirty="0" smtClean="0"/>
              <a:t> el principio “</a:t>
            </a:r>
            <a:r>
              <a:rPr lang="en-US" b="1" dirty="0" smtClean="0"/>
              <a:t>code once, run anywhere</a:t>
            </a:r>
            <a:r>
              <a:rPr lang="en-US" dirty="0" smtClean="0"/>
              <a:t>”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59052" y="2852936"/>
            <a:ext cx="31683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Se programa con JS, HTML y CSS.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El código corre en un web </a:t>
            </a:r>
            <a:r>
              <a:rPr lang="es-ES" dirty="0" err="1" smtClean="0"/>
              <a:t>view</a:t>
            </a:r>
            <a:r>
              <a:rPr lang="es-ES" dirty="0"/>
              <a:t> </a:t>
            </a:r>
            <a:r>
              <a:rPr lang="es-ES" dirty="0" smtClean="0"/>
              <a:t>(un navegador que ocupa toda la pantalla)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Este </a:t>
            </a:r>
            <a:r>
              <a:rPr lang="es-ES" dirty="0" err="1" smtClean="0"/>
              <a:t>webview</a:t>
            </a:r>
            <a:r>
              <a:rPr lang="es-ES" dirty="0" smtClean="0"/>
              <a:t> se incrusta en un envoltorio nativo (</a:t>
            </a:r>
            <a:r>
              <a:rPr lang="es-ES" dirty="0" err="1" smtClean="0"/>
              <a:t>native</a:t>
            </a:r>
            <a:r>
              <a:rPr lang="es-ES" dirty="0" smtClean="0"/>
              <a:t> </a:t>
            </a:r>
            <a:r>
              <a:rPr lang="es-ES" dirty="0" err="1" smtClean="0"/>
              <a:t>wrapper</a:t>
            </a:r>
            <a:r>
              <a:rPr lang="es-ES" dirty="0" smtClean="0"/>
              <a:t>) propio de cada dispositivo.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Dicho </a:t>
            </a:r>
            <a:r>
              <a:rPr lang="es-ES" dirty="0" err="1" smtClean="0"/>
              <a:t>envolvorio</a:t>
            </a:r>
            <a:r>
              <a:rPr lang="es-ES" dirty="0" smtClean="0"/>
              <a:t> nativo es realmente el que se ejecuta en el dispositivo real.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447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4" t="47200" r="22439" b="15000"/>
          <a:stretch/>
        </p:blipFill>
        <p:spPr>
          <a:xfrm>
            <a:off x="4932040" y="1512149"/>
            <a:ext cx="2376264" cy="1944216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Hybrid</a:t>
            </a:r>
            <a:r>
              <a:rPr lang="es-ES" dirty="0" smtClean="0"/>
              <a:t> vs </a:t>
            </a:r>
            <a:r>
              <a:rPr lang="es-ES" dirty="0" err="1" smtClean="0"/>
              <a:t>Native</a:t>
            </a:r>
            <a:endParaRPr lang="es-ES" dirty="0"/>
          </a:p>
        </p:txBody>
      </p:sp>
      <p:sp>
        <p:nvSpPr>
          <p:cNvPr id="25" name="11 Rectángulo redondeado"/>
          <p:cNvSpPr/>
          <p:nvPr/>
        </p:nvSpPr>
        <p:spPr>
          <a:xfrm>
            <a:off x="510118" y="1670247"/>
            <a:ext cx="3312367" cy="162801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 p</a:t>
            </a:r>
            <a:r>
              <a:rPr lang="en-US" b="1" dirty="0" smtClean="0"/>
              <a:t>rincipal </a:t>
            </a:r>
            <a:r>
              <a:rPr lang="en-US" b="1" dirty="0" err="1" smtClean="0"/>
              <a:t>desventaja</a:t>
            </a:r>
            <a:r>
              <a:rPr lang="en-US" b="1" dirty="0" smtClean="0"/>
              <a:t> de </a:t>
            </a:r>
            <a:r>
              <a:rPr lang="en-US" b="1" dirty="0" err="1" smtClean="0"/>
              <a:t>las</a:t>
            </a:r>
            <a:r>
              <a:rPr lang="en-US" b="1" dirty="0" smtClean="0"/>
              <a:t> apps </a:t>
            </a:r>
            <a:r>
              <a:rPr lang="en-US" b="1" dirty="0" err="1" smtClean="0"/>
              <a:t>nativas</a:t>
            </a:r>
            <a:r>
              <a:rPr lang="en-US" b="1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hay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programar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0, para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proyecto</a:t>
            </a:r>
            <a:r>
              <a:rPr lang="en-US" dirty="0" smtClean="0"/>
              <a:t> </a:t>
            </a:r>
            <a:r>
              <a:rPr lang="en-US" dirty="0" err="1" smtClean="0"/>
              <a:t>funcione</a:t>
            </a:r>
            <a:r>
              <a:rPr lang="en-US" dirty="0" smtClean="0"/>
              <a:t> en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de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plataformas</a:t>
            </a:r>
            <a:r>
              <a:rPr lang="en-US" dirty="0" smtClean="0"/>
              <a:t>.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514934" y="3550876"/>
            <a:ext cx="8449554" cy="29024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 smtClean="0"/>
              <a:t>Las </a:t>
            </a:r>
            <a:r>
              <a:rPr lang="es-ES" dirty="0" err="1" smtClean="0"/>
              <a:t>apps</a:t>
            </a:r>
            <a:r>
              <a:rPr lang="es-ES" dirty="0" smtClean="0"/>
              <a:t> híbridas sin embargo: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Siguen el principio “</a:t>
            </a:r>
            <a:r>
              <a:rPr lang="es-ES" b="1" dirty="0" err="1" smtClean="0"/>
              <a:t>code</a:t>
            </a:r>
            <a:r>
              <a:rPr lang="es-ES" b="1" dirty="0" smtClean="0"/>
              <a:t> once, </a:t>
            </a:r>
            <a:r>
              <a:rPr lang="es-ES" b="1" dirty="0" err="1" smtClean="0"/>
              <a:t>run</a:t>
            </a:r>
            <a:r>
              <a:rPr lang="es-ES" b="1" dirty="0" smtClean="0"/>
              <a:t> </a:t>
            </a:r>
            <a:r>
              <a:rPr lang="es-ES" b="1" dirty="0" err="1" smtClean="0"/>
              <a:t>anywhere</a:t>
            </a:r>
            <a:r>
              <a:rPr lang="es-ES" dirty="0" smtClean="0"/>
              <a:t>”.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En </a:t>
            </a:r>
            <a:r>
              <a:rPr lang="es-ES" dirty="0" err="1" smtClean="0"/>
              <a:t>Ionic</a:t>
            </a:r>
            <a:r>
              <a:rPr lang="es-ES" dirty="0" smtClean="0"/>
              <a:t> se programa en </a:t>
            </a:r>
            <a:r>
              <a:rPr lang="es-ES" b="1" dirty="0" smtClean="0"/>
              <a:t>HTML, CSS </a:t>
            </a:r>
            <a:r>
              <a:rPr lang="es-ES" dirty="0" smtClean="0"/>
              <a:t>y</a:t>
            </a:r>
            <a:r>
              <a:rPr lang="es-ES" b="1" dirty="0" smtClean="0"/>
              <a:t> JavaScript</a:t>
            </a:r>
            <a:r>
              <a:rPr lang="es-ES" dirty="0"/>
              <a:t>.</a:t>
            </a:r>
            <a:endParaRPr lang="es-E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A continuación utilizando </a:t>
            </a:r>
            <a:r>
              <a:rPr lang="es-ES" b="1" dirty="0" err="1" smtClean="0"/>
              <a:t>cordova</a:t>
            </a:r>
            <a:r>
              <a:rPr lang="es-ES" dirty="0" smtClean="0"/>
              <a:t> o </a:t>
            </a:r>
            <a:r>
              <a:rPr lang="es-ES" b="1" dirty="0" smtClean="0"/>
              <a:t>capacitor</a:t>
            </a:r>
            <a:r>
              <a:rPr lang="es-ES" dirty="0" smtClean="0"/>
              <a:t> se puede crear una versión para </a:t>
            </a:r>
            <a:r>
              <a:rPr lang="es-ES" b="1" dirty="0" err="1" smtClean="0"/>
              <a:t>Android</a:t>
            </a:r>
            <a:r>
              <a:rPr lang="es-ES" dirty="0" smtClean="0"/>
              <a:t>, </a:t>
            </a:r>
            <a:r>
              <a:rPr lang="es-ES" b="1" dirty="0" err="1"/>
              <a:t>i</a:t>
            </a:r>
            <a:r>
              <a:rPr lang="es-ES" b="1" dirty="0" err="1" smtClean="0"/>
              <a:t>OS</a:t>
            </a:r>
            <a:r>
              <a:rPr lang="es-ES" dirty="0" smtClean="0"/>
              <a:t> o la </a:t>
            </a:r>
            <a:r>
              <a:rPr lang="es-ES" b="1" dirty="0" smtClean="0"/>
              <a:t>Web</a:t>
            </a:r>
            <a:r>
              <a:rPr lang="es-ES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El código en realidad se ejecuta en un </a:t>
            </a:r>
            <a:r>
              <a:rPr lang="es-ES" b="1" dirty="0" err="1" smtClean="0"/>
              <a:t>webview</a:t>
            </a:r>
            <a:r>
              <a:rPr lang="es-ES" dirty="0" smtClean="0"/>
              <a:t> (navegador de tamaño de ventana completa) que se incrusta en una “envoltorio nativo” </a:t>
            </a:r>
            <a:r>
              <a:rPr lang="es-ES" dirty="0" err="1" smtClean="0"/>
              <a:t>Android</a:t>
            </a:r>
            <a:r>
              <a:rPr lang="es-ES" dirty="0" smtClean="0"/>
              <a:t> o </a:t>
            </a:r>
            <a:r>
              <a:rPr lang="es-ES" dirty="0" err="1" smtClean="0"/>
              <a:t>iOS</a:t>
            </a:r>
            <a:r>
              <a:rPr lang="es-ES" dirty="0" smtClean="0"/>
              <a:t> que permite a la App comportarse como una </a:t>
            </a:r>
            <a:r>
              <a:rPr lang="es-ES" dirty="0" err="1" smtClean="0"/>
              <a:t>app</a:t>
            </a:r>
            <a:r>
              <a:rPr lang="es-ES" dirty="0" smtClean="0"/>
              <a:t> nativa.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El acceso a los recursos nativos del dispositivo se realiza mediante </a:t>
            </a:r>
            <a:r>
              <a:rPr lang="es-ES" b="1" dirty="0" err="1" smtClean="0"/>
              <a:t>plugins</a:t>
            </a:r>
            <a:r>
              <a:rPr lang="es-ES" dirty="0" smtClean="0"/>
              <a:t> (por ejemplo para la cámara).</a:t>
            </a:r>
          </a:p>
        </p:txBody>
      </p:sp>
    </p:spTree>
    <p:extLst>
      <p:ext uri="{BB962C8B-B14F-4D97-AF65-F5344CB8AC3E}">
        <p14:creationId xmlns:p14="http://schemas.microsoft.com/office/powerpoint/2010/main" val="175298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rawingPalet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rawingPalet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rawingPalet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rawingPalet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rawingPalet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Button"/>
  <p:tag name="ANSWERBUTTONINDEX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rawingPalet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rawingPalet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rawingPalet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rawingPalet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rawingPalet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nswerPlaceholder"/>
  <p:tag name="PLACEHOLDERINDEX" val="3"/>
</p:tagLst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refab">
  <a:themeElements>
    <a:clrScheme name="Prefab">
      <a:dk1>
        <a:sysClr val="windowText" lastClr="000000"/>
      </a:dk1>
      <a:lt1>
        <a:sysClr val="window" lastClr="FFFFFF"/>
      </a:lt1>
      <a:dk2>
        <a:srgbClr val="5D5C64"/>
      </a:dk2>
      <a:lt2>
        <a:srgbClr val="E4D9BE"/>
      </a:lt2>
      <a:accent1>
        <a:srgbClr val="E0B62E"/>
      </a:accent1>
      <a:accent2>
        <a:srgbClr val="E6632E"/>
      </a:accent2>
      <a:accent3>
        <a:srgbClr val="73C1C7"/>
      </a:accent3>
      <a:accent4>
        <a:srgbClr val="75964C"/>
      </a:accent4>
      <a:accent5>
        <a:srgbClr val="C78C45"/>
      </a:accent5>
      <a:accent6>
        <a:srgbClr val="BCA076"/>
      </a:accent6>
      <a:hlink>
        <a:srgbClr val="CF3B0D"/>
      </a:hlink>
      <a:folHlink>
        <a:srgbClr val="7E756C"/>
      </a:folHlink>
    </a:clrScheme>
    <a:fontScheme name="Prefab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宋体"/>
        <a:font script="Hant" typeface="新細明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Viajes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110000"/>
              </a:schemeClr>
            </a:gs>
            <a:gs pos="30000">
              <a:schemeClr val="phClr">
                <a:shade val="75000"/>
                <a:satMod val="130000"/>
              </a:schemeClr>
            </a:gs>
            <a:gs pos="50000">
              <a:schemeClr val="phClr">
                <a:shade val="70000"/>
                <a:satMod val="135000"/>
              </a:schemeClr>
            </a:gs>
            <a:gs pos="100000">
              <a:schemeClr val="phClr">
                <a:tint val="75000"/>
                <a:satMod val="110000"/>
              </a:schemeClr>
            </a:gs>
          </a:gsLst>
          <a:lin ang="4000000" scaled="1"/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20000"/>
              </a:schemeClr>
              <a:schemeClr val="phClr">
                <a:tint val="94000"/>
                <a:satMod val="2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Layout>
  <Type>Drawing</Type>
  <ChoicesCount>0</ChoicesCount>
</Layout>
</file>

<file path=customXml/item10.xml><?xml version="1.0" encoding="utf-8"?>
<Layout>
  <Type>MultipleChoice</Type>
  <ChoicesCount>3</ChoicesCount>
</Layout>
</file>

<file path=customXml/item11.xml><?xml version="1.0" encoding="utf-8"?>
<Layout>
  <Type>Drawing</Type>
  <ChoicesCount>0</ChoicesCount>
  <Orientation>Left</Orientation>
</Layout>
</file>

<file path=customXml/item1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13.xml><?xml version="1.0" encoding="utf-8"?>
<Layout>
  <Type>MultipleChoice</Type>
  <ChoicesCount>3</ChoicesCount>
</Layout>
</file>

<file path=customXml/item14.xml><?xml version="1.0" encoding="utf-8"?>
<Layout>
  <Type>MultipleChoice</Type>
  <ChoicesCount>3</ChoicesCount>
  <Orientation>Left</Orientation>
</Layout>
</file>

<file path=customXml/item15.xml><?xml version="1.0" encoding="utf-8"?>
<Layout>
  <Type>Drawing</Type>
  <ChoicesCount>0</ChoicesCount>
</Layout>
</file>

<file path=customXml/item16.xml><?xml version="1.0" encoding="utf-8"?>
<Layout>
  <Type>YesNo</Type>
  <ChoicesCount>2</ChoicesCount>
  <Orientation>Left</Orientation>
</Layout>
</file>

<file path=customXml/item17.xml><?xml version="1.0" encoding="utf-8"?>
<Layout>
  <Type>Drawing</Type>
  <ChoicesCount>0</ChoicesCount>
  <Orientation>Left</Orientation>
</Layout>
</file>

<file path=customXml/item18.xml><?xml version="1.0" encoding="utf-8"?>
<Layout>
  <Type>YesNo</Type>
  <ChoicesCount>2</ChoicesCount>
</Layout>
</file>

<file path=customXml/item19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Layout>
  <Type>MultipleChoice</Type>
  <ChoicesCount>3</ChoicesCount>
  <Orientation>Left</Orientation>
</Layout>
</file>

<file path=customXml/item20.xml><?xml version="1.0" encoding="utf-8"?>
<Layout>
  <Type>MultipleChoice</Type>
  <ChoicesCount>3</ChoicesCount>
</Layout>
</file>

<file path=customXml/item21.xml><?xml version="1.0" encoding="utf-8"?>
<Layout>
  <Type>MultipleChoice</Type>
  <ChoicesCount>3</ChoicesCount>
  <Orientation>Left</Orientation>
</Layout>
</file>

<file path=customXml/item22.xml><?xml version="1.0" encoding="utf-8"?>
<Layout>
  <Type>MultipleChoice</Type>
  <ChoicesCount>3</ChoicesCount>
</Layout>
</file>

<file path=customXml/item23.xml><?xml version="1.0" encoding="utf-8"?>
<Layout>
  <Type>YesNo</Type>
  <ChoicesCount>2</ChoicesCount>
</Layout>
</file>

<file path=customXml/item24.xml><?xml version="1.0" encoding="utf-8"?>
<Layout>
  <Type>Drawing</Type>
  <ChoicesCount>0</ChoicesCount>
  <Orientation>Left</Orientation>
</Layout>
</file>

<file path=customXml/item3.xml><?xml version="1.0" encoding="utf-8"?>
<Layout>
  <Type>MultipleChoice</Type>
  <ChoicesCount>3</ChoicesCount>
</Layout>
</file>

<file path=customXml/item4.xml><?xml version="1.0" encoding="utf-8"?>
<Layout>
  <Type>YesNo</Type>
  <ChoicesCount>2</ChoicesCount>
</Layout>
</file>

<file path=customXml/item5.xml><?xml version="1.0" encoding="utf-8"?>
<Layout>
  <Type>Drawing</Type>
  <ChoicesCount>0</ChoicesCount>
</Layout>
</file>

<file path=customXml/item6.xml><?xml version="1.0" encoding="utf-8"?>
<Layout>
  <Type>Drawing</Type>
  <ChoicesCount>0</ChoicesCount>
</Layout>
</file>

<file path=customXml/item7.xml><?xml version="1.0" encoding="utf-8"?>
<Layout>
  <Type>Drawing</Type>
  <ChoicesCount>0</ChoicesCount>
  <Orientation>Left</Orientation>
</Layout>
</file>

<file path=customXml/item8.xml><?xml version="1.0" encoding="utf-8"?>
<Layout>
  <Type>Drawing</Type>
  <ChoicesCount>0</ChoicesCount>
  <Orientation>Left</Orientation>
</Layout>
</file>

<file path=customXml/item9.xml><?xml version="1.0" encoding="utf-8"?>
<Layout>
  <Type>MultipleChoice</Type>
  <ChoicesCount>6</ChoicesCount>
</Layout>
</file>

<file path=customXml/itemProps1.xml><?xml version="1.0" encoding="utf-8"?>
<ds:datastoreItem xmlns:ds="http://schemas.openxmlformats.org/officeDocument/2006/customXml" ds:itemID="{E2314403-83A4-4EB0-926F-FF41C35E3920}">
  <ds:schemaRefs/>
</ds:datastoreItem>
</file>

<file path=customXml/itemProps10.xml><?xml version="1.0" encoding="utf-8"?>
<ds:datastoreItem xmlns:ds="http://schemas.openxmlformats.org/officeDocument/2006/customXml" ds:itemID="{25046C61-BF3E-44A5-8317-FBB528F2852F}">
  <ds:schemaRefs/>
</ds:datastoreItem>
</file>

<file path=customXml/itemProps11.xml><?xml version="1.0" encoding="utf-8"?>
<ds:datastoreItem xmlns:ds="http://schemas.openxmlformats.org/officeDocument/2006/customXml" ds:itemID="{B0246BA3-17A4-4EAF-BC6E-6E1C33CFCC3D}">
  <ds:schemaRefs/>
</ds:datastoreItem>
</file>

<file path=customXml/itemProps12.xml><?xml version="1.0" encoding="utf-8"?>
<ds:datastoreItem xmlns:ds="http://schemas.openxmlformats.org/officeDocument/2006/customXml" ds:itemID="{2B944A7B-FD37-4C22-8882-58776BB82485}">
  <ds:schemaRefs>
    <ds:schemaRef ds:uri="http://schemas.microsoft.com/sharepoint/v3/contenttype/forms"/>
  </ds:schemaRefs>
</ds:datastoreItem>
</file>

<file path=customXml/itemProps13.xml><?xml version="1.0" encoding="utf-8"?>
<ds:datastoreItem xmlns:ds="http://schemas.openxmlformats.org/officeDocument/2006/customXml" ds:itemID="{09245518-54BA-45AD-B285-8CBD7ADE909D}">
  <ds:schemaRefs/>
</ds:datastoreItem>
</file>

<file path=customXml/itemProps14.xml><?xml version="1.0" encoding="utf-8"?>
<ds:datastoreItem xmlns:ds="http://schemas.openxmlformats.org/officeDocument/2006/customXml" ds:itemID="{57E3487D-8367-4E94-8341-F5649B7B662E}">
  <ds:schemaRefs/>
</ds:datastoreItem>
</file>

<file path=customXml/itemProps15.xml><?xml version="1.0" encoding="utf-8"?>
<ds:datastoreItem xmlns:ds="http://schemas.openxmlformats.org/officeDocument/2006/customXml" ds:itemID="{2149E4EB-E92A-4754-B799-268F6DF2A196}">
  <ds:schemaRefs/>
</ds:datastoreItem>
</file>

<file path=customXml/itemProps16.xml><?xml version="1.0" encoding="utf-8"?>
<ds:datastoreItem xmlns:ds="http://schemas.openxmlformats.org/officeDocument/2006/customXml" ds:itemID="{A21B0E21-19A8-482D-9829-A4EDE2516CD0}">
  <ds:schemaRefs/>
</ds:datastoreItem>
</file>

<file path=customXml/itemProps17.xml><?xml version="1.0" encoding="utf-8"?>
<ds:datastoreItem xmlns:ds="http://schemas.openxmlformats.org/officeDocument/2006/customXml" ds:itemID="{2EE8A014-1ACB-43DC-94A0-396693FF0CA2}">
  <ds:schemaRefs/>
</ds:datastoreItem>
</file>

<file path=customXml/itemProps18.xml><?xml version="1.0" encoding="utf-8"?>
<ds:datastoreItem xmlns:ds="http://schemas.openxmlformats.org/officeDocument/2006/customXml" ds:itemID="{3E4C2C1B-8463-44DF-B7BF-A08BB5E2CDFB}">
  <ds:schemaRefs/>
</ds:datastoreItem>
</file>

<file path=customXml/itemProps19.xml><?xml version="1.0" encoding="utf-8"?>
<ds:datastoreItem xmlns:ds="http://schemas.openxmlformats.org/officeDocument/2006/customXml" ds:itemID="{B3B5557E-70F0-40D4-849C-1E8E084CE7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2223FC-B785-4FAC-A861-51556F159C31}">
  <ds:schemaRefs/>
</ds:datastoreItem>
</file>

<file path=customXml/itemProps20.xml><?xml version="1.0" encoding="utf-8"?>
<ds:datastoreItem xmlns:ds="http://schemas.openxmlformats.org/officeDocument/2006/customXml" ds:itemID="{7562BB0E-33A6-4AEC-A352-1AB58386A696}">
  <ds:schemaRefs/>
</ds:datastoreItem>
</file>

<file path=customXml/itemProps21.xml><?xml version="1.0" encoding="utf-8"?>
<ds:datastoreItem xmlns:ds="http://schemas.openxmlformats.org/officeDocument/2006/customXml" ds:itemID="{5323807F-B141-4B51-8EFC-0E6EF6BCF6E7}">
  <ds:schemaRefs/>
</ds:datastoreItem>
</file>

<file path=customXml/itemProps22.xml><?xml version="1.0" encoding="utf-8"?>
<ds:datastoreItem xmlns:ds="http://schemas.openxmlformats.org/officeDocument/2006/customXml" ds:itemID="{92FD8C2F-6EA5-4BDB-88AE-DBAAAED76330}">
  <ds:schemaRefs/>
</ds:datastoreItem>
</file>

<file path=customXml/itemProps23.xml><?xml version="1.0" encoding="utf-8"?>
<ds:datastoreItem xmlns:ds="http://schemas.openxmlformats.org/officeDocument/2006/customXml" ds:itemID="{453FAA8C-7A73-41A5-A293-D0E00C77A551}">
  <ds:schemaRefs/>
</ds:datastoreItem>
</file>

<file path=customXml/itemProps24.xml><?xml version="1.0" encoding="utf-8"?>
<ds:datastoreItem xmlns:ds="http://schemas.openxmlformats.org/officeDocument/2006/customXml" ds:itemID="{23F69B2E-A451-47CB-9120-364243DD08EB}">
  <ds:schemaRefs/>
</ds:datastoreItem>
</file>

<file path=customXml/itemProps3.xml><?xml version="1.0" encoding="utf-8"?>
<ds:datastoreItem xmlns:ds="http://schemas.openxmlformats.org/officeDocument/2006/customXml" ds:itemID="{CB3CE2FC-F618-40A5-B70F-66BAD2997D89}">
  <ds:schemaRefs/>
</ds:datastoreItem>
</file>

<file path=customXml/itemProps4.xml><?xml version="1.0" encoding="utf-8"?>
<ds:datastoreItem xmlns:ds="http://schemas.openxmlformats.org/officeDocument/2006/customXml" ds:itemID="{D666BA31-2626-4CBA-B1EA-92569BFD93AA}">
  <ds:schemaRefs/>
</ds:datastoreItem>
</file>

<file path=customXml/itemProps5.xml><?xml version="1.0" encoding="utf-8"?>
<ds:datastoreItem xmlns:ds="http://schemas.openxmlformats.org/officeDocument/2006/customXml" ds:itemID="{6165EF83-C99F-433C-94CA-24DC492E8E56}">
  <ds:schemaRefs/>
</ds:datastoreItem>
</file>

<file path=customXml/itemProps6.xml><?xml version="1.0" encoding="utf-8"?>
<ds:datastoreItem xmlns:ds="http://schemas.openxmlformats.org/officeDocument/2006/customXml" ds:itemID="{C2197219-93B2-4033-B55E-8F9A569A9C24}">
  <ds:schemaRefs/>
</ds:datastoreItem>
</file>

<file path=customXml/itemProps7.xml><?xml version="1.0" encoding="utf-8"?>
<ds:datastoreItem xmlns:ds="http://schemas.openxmlformats.org/officeDocument/2006/customXml" ds:itemID="{BD4F74F5-6942-4042-919B-A9EF2B34E27A}">
  <ds:schemaRefs/>
</ds:datastoreItem>
</file>

<file path=customXml/itemProps8.xml><?xml version="1.0" encoding="utf-8"?>
<ds:datastoreItem xmlns:ds="http://schemas.openxmlformats.org/officeDocument/2006/customXml" ds:itemID="{33F0A7FB-79A2-4DEB-AF07-2EA8F296926F}">
  <ds:schemaRefs/>
</ds:datastoreItem>
</file>

<file path=customXml/itemProps9.xml><?xml version="1.0" encoding="utf-8"?>
<ds:datastoreItem xmlns:ds="http://schemas.openxmlformats.org/officeDocument/2006/customXml" ds:itemID="{59A6CF1A-8448-47D8-B216-341EFDA500D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TS010391027</Template>
  <TotalTime>0</TotalTime>
  <Words>1915</Words>
  <Application>Microsoft Office PowerPoint</Application>
  <PresentationFormat>Presentación en pantalla (4:3)</PresentationFormat>
  <Paragraphs>216</Paragraphs>
  <Slides>34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34</vt:i4>
      </vt:variant>
    </vt:vector>
  </HeadingPairs>
  <TitlesOfParts>
    <vt:vector size="43" baseType="lpstr">
      <vt:lpstr>Arial</vt:lpstr>
      <vt:lpstr>Arial Black</vt:lpstr>
      <vt:lpstr>Calibri</vt:lpstr>
      <vt:lpstr>Tw Cen MT</vt:lpstr>
      <vt:lpstr>Wingdings</vt:lpstr>
      <vt:lpstr>Wingdings 2</vt:lpstr>
      <vt:lpstr>Tema de Office</vt:lpstr>
      <vt:lpstr>Median</vt:lpstr>
      <vt:lpstr>Prefab</vt:lpstr>
      <vt:lpstr>Introducción a IONIC (Usando Angular)</vt:lpstr>
      <vt:lpstr>Dónde corre Ionic?</vt:lpstr>
      <vt:lpstr>Dónde corre Ionic?</vt:lpstr>
      <vt:lpstr>No perdamos nunca la visión global que perseguimos…</vt:lpstr>
      <vt:lpstr>No perdamos nunca la visión global que perseguimos…</vt:lpstr>
      <vt:lpstr>Hybrid vs Native</vt:lpstr>
      <vt:lpstr>Hybrid vs Native</vt:lpstr>
      <vt:lpstr>Hybrid vs Native</vt:lpstr>
      <vt:lpstr>Hybrid vs Native</vt:lpstr>
      <vt:lpstr>¿Qué más hay en la viña del señor?</vt:lpstr>
      <vt:lpstr>¿Qué más hay en la viña del señor?</vt:lpstr>
      <vt:lpstr>¿Qué más hay en la viña del señor?</vt:lpstr>
      <vt:lpstr>¿Qué más hay en la viña del señor?</vt:lpstr>
      <vt:lpstr>¿Qué es Ionic?</vt:lpstr>
      <vt:lpstr>Al lío… vamos a hacer nuestra primera App con Ionic…</vt:lpstr>
      <vt:lpstr>Al lío… vamos a hacer nuestra primera App con Ionic…</vt:lpstr>
      <vt:lpstr>Al lío… vamos a hacer nuestra primera App con Ionic…</vt:lpstr>
      <vt:lpstr>Al lío… vamos a hacer nuestra primera App con Ionic…</vt:lpstr>
      <vt:lpstr>Al lío… vamos a hacer nuestra primera App con Ionic…</vt:lpstr>
      <vt:lpstr>Al lío… vamos a hacer nuestra primera App con Ionic…</vt:lpstr>
      <vt:lpstr>Al lío… vamos a hacer nuestra primera App con Ionic…</vt:lpstr>
      <vt:lpstr>Al lío… vamos a hacer nuestra primera App con Ionic…</vt:lpstr>
      <vt:lpstr>Al lío… vamos a hacer nuestra primera App con Ionic…</vt:lpstr>
      <vt:lpstr>Al lío… vamos a hacer nuestra primera App con Ionic…</vt:lpstr>
      <vt:lpstr>Podemos usar el paquete @ionic/lab</vt:lpstr>
      <vt:lpstr>package.json</vt:lpstr>
      <vt:lpstr>Prueba tu App en tu móvil…</vt:lpstr>
      <vt:lpstr>Prueba tu App en tu móvil…</vt:lpstr>
      <vt:lpstr>Prueba tu App en tu móvil…</vt:lpstr>
      <vt:lpstr>Prueba tu App en tu móvil…</vt:lpstr>
      <vt:lpstr>Prueba tu App en tu móvil…</vt:lpstr>
      <vt:lpstr>… y si después haces cambios en el código fuente de tu proyecto…</vt:lpstr>
      <vt:lpstr>Sigue aprendiendo…</vt:lpstr>
      <vt:lpstr>Conclusiones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2012-05-15T23:40:57Z</dcterms:created>
  <dcterms:modified xsi:type="dcterms:W3CDTF">2022-09-08T13:26:13Z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TC101671299990</vt:lpwstr>
  </property>
</Properties>
</file>